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 id="2147483693" r:id="rId3"/>
  </p:sldMasterIdLst>
  <p:notesMasterIdLst>
    <p:notesMasterId r:id="rId9"/>
  </p:notesMasterIdLst>
  <p:handoutMasterIdLst>
    <p:handoutMasterId r:id="rId10"/>
  </p:handoutMasterIdLst>
  <p:sldIdLst>
    <p:sldId id="256" r:id="rId4"/>
    <p:sldId id="286" r:id="rId5"/>
    <p:sldId id="277" r:id="rId6"/>
    <p:sldId id="295" r:id="rId7"/>
    <p:sldId id="294"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6">
          <p15:clr>
            <a:srgbClr val="A4A3A4"/>
          </p15:clr>
        </p15:guide>
        <p15:guide id="2" orient="horz" pos="2548">
          <p15:clr>
            <a:srgbClr val="A4A3A4"/>
          </p15:clr>
        </p15:guide>
        <p15:guide id="3" orient="horz" pos="1620">
          <p15:clr>
            <a:srgbClr val="A4A3A4"/>
          </p15:clr>
        </p15:guide>
        <p15:guide id="4" orient="horz" pos="613">
          <p15:clr>
            <a:srgbClr val="A4A3A4"/>
          </p15:clr>
        </p15:guide>
        <p15:guide id="5" orient="horz" pos="754">
          <p15:clr>
            <a:srgbClr val="A4A3A4"/>
          </p15:clr>
        </p15:guide>
        <p15:guide id="6" orient="horz" pos="2887">
          <p15:clr>
            <a:srgbClr val="A4A3A4"/>
          </p15:clr>
        </p15:guide>
        <p15:guide id="7" pos="5674">
          <p15:clr>
            <a:srgbClr val="A4A3A4"/>
          </p15:clr>
        </p15:guide>
        <p15:guide id="8" pos="3663">
          <p15:clr>
            <a:srgbClr val="A4A3A4"/>
          </p15:clr>
        </p15:guide>
        <p15:guide id="9" pos="259">
          <p15:clr>
            <a:srgbClr val="A4A3A4"/>
          </p15:clr>
        </p15:guide>
        <p15:guide id="10" pos="2880">
          <p15:clr>
            <a:srgbClr val="A4A3A4"/>
          </p15:clr>
        </p15:guide>
        <p15:guide id="11" pos="8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Benjamin" initials="AB" lastIdx="2" clrIdx="0">
    <p:extLst>
      <p:ext uri="{19B8F6BF-5375-455C-9EA6-DF929625EA0E}">
        <p15:presenceInfo xmlns:p15="http://schemas.microsoft.com/office/powerpoint/2012/main" userId="2d97b66a1c6f71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89"/>
    <a:srgbClr val="FF33CC"/>
    <a:srgbClr val="154780"/>
    <a:srgbClr val="FFFFFF"/>
    <a:srgbClr val="FFE0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1" autoAdjust="0"/>
    <p:restoredTop sz="95087" autoAdjust="0"/>
  </p:normalViewPr>
  <p:slideViewPr>
    <p:cSldViewPr snapToGrid="0" snapToObjects="1">
      <p:cViewPr varScale="1">
        <p:scale>
          <a:sx n="138" d="100"/>
          <a:sy n="138" d="100"/>
        </p:scale>
        <p:origin x="656" y="176"/>
      </p:cViewPr>
      <p:guideLst>
        <p:guide orient="horz" pos="926"/>
        <p:guide orient="horz" pos="2548"/>
        <p:guide orient="horz" pos="1620"/>
        <p:guide orient="horz" pos="613"/>
        <p:guide orient="horz" pos="754"/>
        <p:guide orient="horz" pos="2887"/>
        <p:guide pos="5674"/>
        <p:guide pos="3663"/>
        <p:guide pos="259"/>
        <p:guide pos="2880"/>
        <p:guide pos="86"/>
      </p:guideLst>
    </p:cSldViewPr>
  </p:slideViewPr>
  <p:outlineViewPr>
    <p:cViewPr>
      <p:scale>
        <a:sx n="33" d="100"/>
        <a:sy n="33" d="100"/>
      </p:scale>
      <p:origin x="296"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D7D3A2-31E4-8E42-BFE4-E1D5C718E739}" type="datetimeFigureOut">
              <a:rPr lang="en-US" smtClean="0"/>
              <a:pPr/>
              <a:t>12/14/23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98F7A4-CE3D-804B-A1DB-4079A629C97B}" type="slidenum">
              <a:rPr lang="en-US" smtClean="0"/>
              <a:pPr/>
              <a:t>‹#›</a:t>
            </a:fld>
            <a:endParaRPr lang="en-US" dirty="0"/>
          </a:p>
        </p:txBody>
      </p:sp>
    </p:spTree>
    <p:extLst>
      <p:ext uri="{BB962C8B-B14F-4D97-AF65-F5344CB8AC3E}">
        <p14:creationId xmlns:p14="http://schemas.microsoft.com/office/powerpoint/2010/main" val="329567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0E2176-2878-124F-9D1F-E150291074BD}" type="datetimeFigureOut">
              <a:rPr lang="en-US" smtClean="0"/>
              <a:pPr/>
              <a:t>12/14/23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D3DDD1-A2AC-0143-A10E-767D06A6F773}" type="slidenum">
              <a:rPr lang="en-US" smtClean="0"/>
              <a:pPr/>
              <a:t>‹#›</a:t>
            </a:fld>
            <a:endParaRPr lang="en-US" dirty="0"/>
          </a:p>
        </p:txBody>
      </p:sp>
    </p:spTree>
    <p:extLst>
      <p:ext uri="{BB962C8B-B14F-4D97-AF65-F5344CB8AC3E}">
        <p14:creationId xmlns:p14="http://schemas.microsoft.com/office/powerpoint/2010/main" val="38355574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154780"/>
        </a:solidFill>
        <a:effectLst/>
      </p:bgPr>
    </p:bg>
    <p:spTree>
      <p:nvGrpSpPr>
        <p:cNvPr id="1" name=""/>
        <p:cNvGrpSpPr/>
        <p:nvPr/>
      </p:nvGrpSpPr>
      <p:grpSpPr>
        <a:xfrm>
          <a:off x="0" y="0"/>
          <a:ext cx="0" cy="0"/>
          <a:chOff x="0" y="0"/>
          <a:chExt cx="0" cy="0"/>
        </a:xfrm>
      </p:grpSpPr>
      <p:sp>
        <p:nvSpPr>
          <p:cNvPr id="10" name="Title"/>
          <p:cNvSpPr>
            <a:spLocks noGrp="1" noChangeArrowheads="1"/>
          </p:cNvSpPr>
          <p:nvPr>
            <p:ph type="ctrTitle" hasCustomPrompt="1"/>
            <p:custDataLst>
              <p:tags r:id="rId1"/>
            </p:custDataLst>
          </p:nvPr>
        </p:nvSpPr>
        <p:spPr bwMode="auto">
          <a:xfrm>
            <a:off x="271463" y="1958024"/>
            <a:ext cx="6298670" cy="1101329"/>
          </a:xfrm>
          <a:prstGeom prst="rect">
            <a:avLst/>
          </a:prstGeom>
          <a:noFill/>
          <a:ln>
            <a:miter lim="800000"/>
            <a:headEnd/>
            <a:tailEnd/>
          </a:ln>
        </p:spPr>
        <p:txBody>
          <a:bodyPr lIns="91418" tIns="45710" rIns="91418" bIns="45710" anchor="b">
            <a:normAutofit/>
          </a:bodyPr>
          <a:lstStyle>
            <a:lvl1pPr>
              <a:defRPr sz="2800">
                <a:latin typeface="Calibri"/>
                <a:cs typeface="Calibri"/>
              </a:defRPr>
            </a:lvl1pPr>
          </a:lstStyle>
          <a:p>
            <a:r>
              <a:rPr lang="en-US" dirty="0"/>
              <a:t>Click to add presentation title</a:t>
            </a:r>
          </a:p>
        </p:txBody>
      </p:sp>
      <p:sp>
        <p:nvSpPr>
          <p:cNvPr id="6" name="Faculty Name"/>
          <p:cNvSpPr>
            <a:spLocks noGrp="1" noChangeArrowheads="1"/>
          </p:cNvSpPr>
          <p:nvPr>
            <p:ph type="subTitle" idx="1" hasCustomPrompt="1"/>
            <p:custDataLst>
              <p:tags r:id="rId2"/>
            </p:custDataLst>
          </p:nvPr>
        </p:nvSpPr>
        <p:spPr bwMode="auto">
          <a:xfrm>
            <a:off x="411481" y="3287713"/>
            <a:ext cx="7024370"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2000" baseline="0">
                <a:solidFill>
                  <a:srgbClr val="FFE0B3"/>
                </a:solidFill>
                <a:latin typeface="Calibri"/>
                <a:cs typeface="Calibri"/>
              </a:defRPr>
            </a:lvl1pPr>
          </a:lstStyle>
          <a:p>
            <a:r>
              <a:rPr lang="en-US" dirty="0"/>
              <a:t>Click to add faculty name</a:t>
            </a:r>
          </a:p>
        </p:txBody>
      </p:sp>
      <p:sp>
        <p:nvSpPr>
          <p:cNvPr id="7" name="Faculty Photo"/>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1" name="Picture 10" descr="JHU logo with text: Johns Hopkins University"/>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12" name="Picture 11" descr="Watermark of Johns Hopkins University shield logo."/>
          <p:cNvPicPr>
            <a:picLocks noChangeAspect="1"/>
          </p:cNvPicPr>
          <p:nvPr userDrawn="1"/>
        </p:nvPicPr>
        <p:blipFill>
          <a:blip r:embed="rId5"/>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4279626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2 captions 2 source boxe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Text Placeholder 1"/>
          <p:cNvSpPr>
            <a:spLocks noGrp="1"/>
          </p:cNvSpPr>
          <p:nvPr>
            <p:ph type="body" sz="quarter" idx="15" hasCustomPrompt="1"/>
          </p:nvPr>
        </p:nvSpPr>
        <p:spPr>
          <a:xfrm>
            <a:off x="141692" y="4152105"/>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201422"/>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4153263"/>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3900173"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12" name="Source"/>
          <p:cNvSpPr>
            <a:spLocks noGrp="1"/>
          </p:cNvSpPr>
          <p:nvPr>
            <p:ph idx="17" hasCustomPrompt="1"/>
          </p:nvPr>
        </p:nvSpPr>
        <p:spPr>
          <a:xfrm>
            <a:off x="4615266" y="4784089"/>
            <a:ext cx="3900173"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with top caption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6" name="Text Placeholder 1"/>
          <p:cNvSpPr>
            <a:spLocks noGrp="1"/>
          </p:cNvSpPr>
          <p:nvPr>
            <p:ph type="body" sz="quarter" idx="15" hasCustomPrompt="1"/>
          </p:nvPr>
        </p:nvSpPr>
        <p:spPr>
          <a:xfrm>
            <a:off x="141692" y="1227965"/>
            <a:ext cx="439913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8" name="Content Placeholder 1"/>
          <p:cNvSpPr>
            <a:spLocks noGrp="1"/>
          </p:cNvSpPr>
          <p:nvPr>
            <p:ph idx="13" hasCustomPrompt="1"/>
          </p:nvPr>
        </p:nvSpPr>
        <p:spPr>
          <a:xfrm>
            <a:off x="149314" y="1744130"/>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1229123"/>
            <a:ext cx="439913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745401"/>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quote">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9" name="Content Placeholder 1"/>
          <p:cNvSpPr>
            <a:spLocks noGrp="1"/>
          </p:cNvSpPr>
          <p:nvPr>
            <p:ph idx="1" hasCustomPrompt="1"/>
          </p:nvPr>
        </p:nvSpPr>
        <p:spPr>
          <a:xfrm>
            <a:off x="149313" y="1200151"/>
            <a:ext cx="4412527" cy="3394472"/>
          </a:xfrm>
          <a:ln>
            <a:solidFill>
              <a:schemeClr val="bg1">
                <a:lumMod val="75000"/>
              </a:schemeClr>
            </a:solidFill>
            <a:prstDash val="sysDash"/>
          </a:ln>
        </p:spPr>
        <p:txBody>
          <a:bodyPr anchor="ctr"/>
          <a:lstStyle>
            <a:lvl1pPr marL="0" indent="0">
              <a:buNone/>
              <a:defRPr baseline="0">
                <a:latin typeface="Times New Roman"/>
                <a:cs typeface="Times New Roman"/>
              </a:defRPr>
            </a:lvl1pPr>
            <a:lvl2pPr marL="568325" indent="-284163">
              <a:defRPr/>
            </a:lvl2pPr>
            <a:lvl3pPr marL="568325" indent="234950">
              <a:defRPr/>
            </a:lvl3pPr>
            <a:lvl4pPr marL="1371600" indent="0">
              <a:buNone/>
              <a:defRPr/>
            </a:lvl4pPr>
            <a:lvl5pPr marL="1828800" indent="0">
              <a:buNone/>
              <a:defRPr/>
            </a:lvl5pPr>
          </a:lstStyle>
          <a:p>
            <a:pPr lvl="0"/>
            <a:r>
              <a:rPr lang="en-US" dirty="0"/>
              <a:t>Click to add quote</a:t>
            </a:r>
          </a:p>
        </p:txBody>
      </p:sp>
      <p:sp>
        <p:nvSpPr>
          <p:cNvPr id="7" name="Content Placeholder 2"/>
          <p:cNvSpPr>
            <a:spLocks noGrp="1"/>
          </p:cNvSpPr>
          <p:nvPr>
            <p:ph idx="12" hasCustomPrompt="1"/>
          </p:nvPr>
        </p:nvSpPr>
        <p:spPr>
          <a:xfrm>
            <a:off x="4615266" y="1201422"/>
            <a:ext cx="4392207" cy="339447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rmal with table 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6" name="Text Placeholder 1"/>
          <p:cNvSpPr>
            <a:spLocks noGrp="1"/>
          </p:cNvSpPr>
          <p:nvPr>
            <p:ph type="body" sz="quarter" idx="14" hasCustomPrompt="1"/>
          </p:nvPr>
        </p:nvSpPr>
        <p:spPr>
          <a:xfrm>
            <a:off x="149225" y="1078230"/>
            <a:ext cx="8858250" cy="384175"/>
          </a:xfrm>
          <a:ln>
            <a:noFill/>
          </a:ln>
        </p:spPr>
        <p:txBody>
          <a:bodyPr/>
          <a:lstStyle>
            <a:lvl1pPr marL="0" indent="0" algn="ctr">
              <a:buNone/>
              <a:defRPr baseline="0"/>
            </a:lvl1pPr>
          </a:lstStyle>
          <a:p>
            <a:pPr lvl="0"/>
            <a:r>
              <a:rPr lang="en-US" dirty="0"/>
              <a:t>Click to add table title</a:t>
            </a:r>
          </a:p>
        </p:txBody>
      </p:sp>
      <p:sp>
        <p:nvSpPr>
          <p:cNvPr id="3" name="Content Placeholder 1"/>
          <p:cNvSpPr>
            <a:spLocks noGrp="1"/>
          </p:cNvSpPr>
          <p:nvPr>
            <p:ph idx="1" hasCustomPrompt="1"/>
          </p:nvPr>
        </p:nvSpPr>
        <p:spPr>
          <a:xfrm>
            <a:off x="149313" y="1545021"/>
            <a:ext cx="8858161" cy="3049602"/>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with table title left">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9" name="Text Placeholder 1"/>
          <p:cNvSpPr>
            <a:spLocks noGrp="1"/>
          </p:cNvSpPr>
          <p:nvPr>
            <p:ph type="body" sz="quarter" idx="14" hasCustomPrompt="1"/>
          </p:nvPr>
        </p:nvSpPr>
        <p:spPr>
          <a:xfrm>
            <a:off x="149312" y="1201422"/>
            <a:ext cx="4392207" cy="384175"/>
          </a:xfrm>
          <a:ln>
            <a:noFill/>
          </a:ln>
        </p:spPr>
        <p:txBody>
          <a:bodyPr/>
          <a:lstStyle>
            <a:lvl1pPr marL="0" indent="0" algn="ctr">
              <a:buNone/>
              <a:defRPr baseline="0"/>
            </a:lvl1pPr>
          </a:lstStyle>
          <a:p>
            <a:pPr lvl="0"/>
            <a:r>
              <a:rPr lang="en-US" dirty="0"/>
              <a:t>Click to add table title</a:t>
            </a:r>
          </a:p>
        </p:txBody>
      </p:sp>
      <p:sp>
        <p:nvSpPr>
          <p:cNvPr id="17" name="Content Placeholder 1"/>
          <p:cNvSpPr>
            <a:spLocks noGrp="1"/>
          </p:cNvSpPr>
          <p:nvPr>
            <p:ph idx="1" hasCustomPrompt="1"/>
          </p:nvPr>
        </p:nvSpPr>
        <p:spPr>
          <a:xfrm>
            <a:off x="149311" y="1666241"/>
            <a:ext cx="4392207" cy="292838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4615266"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172163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ith table title right">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2"/>
          <p:cNvSpPr>
            <a:spLocks noGrp="1"/>
          </p:cNvSpPr>
          <p:nvPr>
            <p:ph idx="12" hasCustomPrompt="1"/>
          </p:nvPr>
        </p:nvSpPr>
        <p:spPr>
          <a:xfrm>
            <a:off x="149310"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4" hasCustomPrompt="1"/>
          </p:nvPr>
        </p:nvSpPr>
        <p:spPr>
          <a:xfrm>
            <a:off x="4615267" y="1201422"/>
            <a:ext cx="4392207" cy="384175"/>
          </a:xfrm>
          <a:ln>
            <a:noFill/>
          </a:ln>
        </p:spPr>
        <p:txBody>
          <a:bodyPr/>
          <a:lstStyle>
            <a:lvl1pPr marL="0" indent="0" algn="ctr">
              <a:buNone/>
              <a:defRPr baseline="0"/>
            </a:lvl1pPr>
          </a:lstStyle>
          <a:p>
            <a:pPr lvl="0"/>
            <a:r>
              <a:rPr lang="en-US" dirty="0"/>
              <a:t>Click to add table title</a:t>
            </a:r>
          </a:p>
        </p:txBody>
      </p:sp>
      <p:sp>
        <p:nvSpPr>
          <p:cNvPr id="17" name="Content Placeholder 1"/>
          <p:cNvSpPr>
            <a:spLocks noGrp="1"/>
          </p:cNvSpPr>
          <p:nvPr>
            <p:ph idx="1" hasCustomPrompt="1"/>
          </p:nvPr>
        </p:nvSpPr>
        <p:spPr>
          <a:xfrm>
            <a:off x="4615266" y="1666241"/>
            <a:ext cx="4392207" cy="292838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onne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17" name="Text Placeholder 1"/>
          <p:cNvSpPr>
            <a:spLocks noGrp="1"/>
          </p:cNvSpPr>
          <p:nvPr>
            <p:ph idx="1" hasCustomPrompt="1"/>
          </p:nvPr>
        </p:nvSpPr>
        <p:spPr>
          <a:xfrm>
            <a:off x="149313"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3" name="Text Placeholder 2"/>
          <p:cNvSpPr>
            <a:spLocks noGrp="1"/>
          </p:cNvSpPr>
          <p:nvPr>
            <p:ph idx="13" hasCustomPrompt="1"/>
          </p:nvPr>
        </p:nvSpPr>
        <p:spPr>
          <a:xfrm>
            <a:off x="3154449"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2" name="Text Placeholder 3"/>
          <p:cNvSpPr>
            <a:spLocks noGrp="1"/>
          </p:cNvSpPr>
          <p:nvPr>
            <p:ph idx="12" hasCustomPrompt="1"/>
          </p:nvPr>
        </p:nvSpPr>
        <p:spPr>
          <a:xfrm>
            <a:off x="6159586" y="1200151"/>
            <a:ext cx="284788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995480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and 3 captions at bottom">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17" name="Text Placeholder 1"/>
          <p:cNvSpPr>
            <a:spLocks noGrp="1"/>
          </p:cNvSpPr>
          <p:nvPr>
            <p:ph idx="1" hasCustomPrompt="1"/>
          </p:nvPr>
        </p:nvSpPr>
        <p:spPr>
          <a:xfrm>
            <a:off x="149313"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7" name="Text Placeholder 1"/>
          <p:cNvSpPr>
            <a:spLocks noGrp="1"/>
          </p:cNvSpPr>
          <p:nvPr>
            <p:ph type="body" sz="quarter" idx="15" hasCustomPrompt="1"/>
          </p:nvPr>
        </p:nvSpPr>
        <p:spPr>
          <a:xfrm>
            <a:off x="141692" y="4152105"/>
            <a:ext cx="2862072"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3" name="Text Placeholder 2"/>
          <p:cNvSpPr>
            <a:spLocks noGrp="1"/>
          </p:cNvSpPr>
          <p:nvPr>
            <p:ph idx="13" hasCustomPrompt="1"/>
          </p:nvPr>
        </p:nvSpPr>
        <p:spPr>
          <a:xfrm>
            <a:off x="3154450"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8" name="Text Placeholder 2"/>
          <p:cNvSpPr>
            <a:spLocks noGrp="1"/>
          </p:cNvSpPr>
          <p:nvPr>
            <p:ph type="body" sz="quarter" idx="19" hasCustomPrompt="1"/>
          </p:nvPr>
        </p:nvSpPr>
        <p:spPr>
          <a:xfrm>
            <a:off x="3149600" y="4152105"/>
            <a:ext cx="2858047"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2" name="Text Placeholder 3"/>
          <p:cNvSpPr>
            <a:spLocks noGrp="1"/>
          </p:cNvSpPr>
          <p:nvPr>
            <p:ph idx="12" hasCustomPrompt="1"/>
          </p:nvPr>
        </p:nvSpPr>
        <p:spPr>
          <a:xfrm>
            <a:off x="6159586" y="1200151"/>
            <a:ext cx="2847887" cy="2856842"/>
          </a:xfrm>
          <a:prstGeom prst="rect">
            <a:avLst/>
          </a:prstGeom>
          <a:ln>
            <a:solidFill>
              <a:schemeClr val="bg1">
                <a:lumMod val="75000"/>
              </a:schemeClr>
            </a:solid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3"/>
          <p:cNvSpPr>
            <a:spLocks noGrp="1"/>
          </p:cNvSpPr>
          <p:nvPr>
            <p:ph type="body" sz="quarter" idx="20" hasCustomPrompt="1"/>
          </p:nvPr>
        </p:nvSpPr>
        <p:spPr>
          <a:xfrm>
            <a:off x="6149428" y="4152105"/>
            <a:ext cx="285804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and 3 captions at top">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7" name="Text Placeholder 1"/>
          <p:cNvSpPr>
            <a:spLocks noGrp="1"/>
          </p:cNvSpPr>
          <p:nvPr>
            <p:ph type="body" sz="quarter" idx="15" hasCustomPrompt="1"/>
          </p:nvPr>
        </p:nvSpPr>
        <p:spPr>
          <a:xfrm>
            <a:off x="141692" y="1200151"/>
            <a:ext cx="2862072"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7" name="Text Placeholder 1"/>
          <p:cNvSpPr>
            <a:spLocks noGrp="1"/>
          </p:cNvSpPr>
          <p:nvPr>
            <p:ph idx="1" hasCustomPrompt="1"/>
          </p:nvPr>
        </p:nvSpPr>
        <p:spPr>
          <a:xfrm>
            <a:off x="149313"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8" name="Text Placeholder 2"/>
          <p:cNvSpPr>
            <a:spLocks noGrp="1"/>
          </p:cNvSpPr>
          <p:nvPr>
            <p:ph type="body" sz="quarter" idx="19" hasCustomPrompt="1"/>
          </p:nvPr>
        </p:nvSpPr>
        <p:spPr>
          <a:xfrm>
            <a:off x="3149600" y="1200151"/>
            <a:ext cx="2858047"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3" name="Text Placeholder 2"/>
          <p:cNvSpPr>
            <a:spLocks noGrp="1"/>
          </p:cNvSpPr>
          <p:nvPr>
            <p:ph idx="13" hasCustomPrompt="1"/>
          </p:nvPr>
        </p:nvSpPr>
        <p:spPr>
          <a:xfrm>
            <a:off x="3154450"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3"/>
          <p:cNvSpPr>
            <a:spLocks noGrp="1"/>
          </p:cNvSpPr>
          <p:nvPr>
            <p:ph type="body" sz="quarter" idx="20" hasCustomPrompt="1"/>
          </p:nvPr>
        </p:nvSpPr>
        <p:spPr>
          <a:xfrm>
            <a:off x="6149428" y="1200151"/>
            <a:ext cx="2858046" cy="450850"/>
          </a:xfrm>
          <a:ln>
            <a:noFill/>
          </a:ln>
        </p:spPr>
        <p:txBody>
          <a:bodyPr>
            <a:noAutofit/>
          </a:bodyPr>
          <a:lstStyle>
            <a:lvl1pPr marL="0" indent="0" algn="ctr">
              <a:buNone/>
              <a:defRPr sz="18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2" name="Text Placeholder 3"/>
          <p:cNvSpPr>
            <a:spLocks noGrp="1"/>
          </p:cNvSpPr>
          <p:nvPr>
            <p:ph idx="12" hasCustomPrompt="1"/>
          </p:nvPr>
        </p:nvSpPr>
        <p:spPr>
          <a:xfrm>
            <a:off x="6159586" y="1745580"/>
            <a:ext cx="2847887" cy="285684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dde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9313" y="1116711"/>
            <a:ext cx="8858161" cy="857250"/>
          </a:xfrm>
        </p:spPr>
        <p:txBody>
          <a:bodyPr/>
          <a:lstStyle>
            <a:lvl1pPr>
              <a:defRPr baseline="0">
                <a:solidFill>
                  <a:schemeClr val="tx1"/>
                </a:solidFill>
              </a:defRPr>
            </a:lvl1pPr>
          </a:lstStyle>
          <a:p>
            <a:r>
              <a:rPr lang="en-US" dirty="0"/>
              <a:t>Select “Title 1” in Selection Pane &amp; type to add hidden slide title.</a:t>
            </a:r>
          </a:p>
        </p:txBody>
      </p:sp>
      <p:sp>
        <p:nvSpPr>
          <p:cNvPr id="4" name="Picture Placeholder 1"/>
          <p:cNvSpPr>
            <a:spLocks noGrp="1"/>
          </p:cNvSpPr>
          <p:nvPr>
            <p:ph type="pic" sz="quarter" idx="13" hasCustomPrompt="1"/>
          </p:nvPr>
        </p:nvSpPr>
        <p:spPr>
          <a:xfrm>
            <a:off x="0" y="0"/>
            <a:ext cx="9144000" cy="5143500"/>
          </a:xfrm>
        </p:spPr>
        <p:txBody>
          <a:bodyPr/>
          <a:lstStyle>
            <a:lvl1pPr marL="0" indent="0">
              <a:buNone/>
              <a:defRPr baseline="0">
                <a:solidFill>
                  <a:schemeClr val="bg1"/>
                </a:solidFill>
              </a:defRPr>
            </a:lvl1pPr>
          </a:lstStyle>
          <a:p>
            <a:r>
              <a:rPr lang="en-US" dirty="0"/>
              <a:t>Click icon to add full-slide image</a:t>
            </a:r>
          </a:p>
        </p:txBody>
      </p:sp>
      <p:sp>
        <p:nvSpPr>
          <p:cNvPr id="7"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2503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154780"/>
        </a:solidFill>
        <a:effectLst/>
      </p:bgPr>
    </p:bg>
    <p:spTree>
      <p:nvGrpSpPr>
        <p:cNvPr id="1" name=""/>
        <p:cNvGrpSpPr/>
        <p:nvPr/>
      </p:nvGrpSpPr>
      <p:grpSpPr>
        <a:xfrm>
          <a:off x="0" y="0"/>
          <a:ext cx="0" cy="0"/>
          <a:chOff x="0" y="0"/>
          <a:chExt cx="0" cy="0"/>
        </a:xfrm>
      </p:grpSpPr>
      <p:sp>
        <p:nvSpPr>
          <p:cNvPr id="10" name="Title"/>
          <p:cNvSpPr>
            <a:spLocks noGrp="1" noChangeArrowheads="1"/>
          </p:cNvSpPr>
          <p:nvPr>
            <p:ph type="ctrTitle" hasCustomPrompt="1"/>
            <p:custDataLst>
              <p:tags r:id="rId1"/>
            </p:custDataLst>
          </p:nvPr>
        </p:nvSpPr>
        <p:spPr bwMode="auto">
          <a:xfrm>
            <a:off x="271463" y="1958024"/>
            <a:ext cx="6298670" cy="1101329"/>
          </a:xfrm>
          <a:prstGeom prst="rect">
            <a:avLst/>
          </a:prstGeom>
          <a:noFill/>
          <a:ln>
            <a:miter lim="800000"/>
            <a:headEnd/>
            <a:tailEnd/>
          </a:ln>
        </p:spPr>
        <p:txBody>
          <a:bodyPr lIns="91418" tIns="45710" rIns="91418" bIns="45710" anchor="b">
            <a:normAutofit/>
          </a:bodyPr>
          <a:lstStyle>
            <a:lvl1pPr>
              <a:defRPr sz="2800">
                <a:latin typeface="Calibri"/>
                <a:cs typeface="Calibri"/>
              </a:defRPr>
            </a:lvl1pPr>
          </a:lstStyle>
          <a:p>
            <a:r>
              <a:rPr lang="en-US" dirty="0"/>
              <a:t>Click to add presentation title</a:t>
            </a:r>
          </a:p>
        </p:txBody>
      </p:sp>
      <p:sp>
        <p:nvSpPr>
          <p:cNvPr id="6" name="Faculty Name 1"/>
          <p:cNvSpPr>
            <a:spLocks noGrp="1" noChangeArrowheads="1"/>
          </p:cNvSpPr>
          <p:nvPr>
            <p:ph type="subTitle" idx="1" hasCustomPrompt="1"/>
            <p:custDataLst>
              <p:tags r:id="rId2"/>
            </p:custDataLst>
          </p:nvPr>
        </p:nvSpPr>
        <p:spPr bwMode="auto">
          <a:xfrm>
            <a:off x="271463" y="3282951"/>
            <a:ext cx="2898457" cy="1070928"/>
          </a:xfrm>
          <a:prstGeom prst="rect">
            <a:avLst/>
          </a:prstGeom>
          <a:noFill/>
          <a:ln>
            <a:noFill/>
            <a:miter lim="800000"/>
            <a:headEnd/>
            <a:tailEnd/>
          </a:ln>
        </p:spPr>
        <p:txBody>
          <a:bodyPr lIns="91429" tIns="45715" rIns="91429" bIns="45715"/>
          <a:lstStyle>
            <a:lvl1pPr marL="0" indent="0" algn="r">
              <a:spcBef>
                <a:spcPct val="0"/>
              </a:spcBef>
              <a:buFont typeface="Wingdings" pitchFamily="-84" charset="2"/>
              <a:buNone/>
              <a:defRPr sz="1800">
                <a:solidFill>
                  <a:srgbClr val="FFE0B3"/>
                </a:solidFill>
                <a:latin typeface="+mj-lt"/>
                <a:cs typeface="Calibri"/>
              </a:defRPr>
            </a:lvl1pPr>
          </a:lstStyle>
          <a:p>
            <a:r>
              <a:rPr lang="en-US" dirty="0"/>
              <a:t>Click to add faculty 1 name</a:t>
            </a:r>
          </a:p>
        </p:txBody>
      </p:sp>
      <p:sp>
        <p:nvSpPr>
          <p:cNvPr id="12" name="Faculty Photo 1"/>
          <p:cNvSpPr>
            <a:spLocks noGrp="1"/>
          </p:cNvSpPr>
          <p:nvPr>
            <p:ph type="pic" sz="quarter" idx="13" hasCustomPrompt="1"/>
          </p:nvPr>
        </p:nvSpPr>
        <p:spPr>
          <a:xfrm>
            <a:off x="325656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3" name="Faculty Name 2"/>
          <p:cNvSpPr>
            <a:spLocks noGrp="1"/>
          </p:cNvSpPr>
          <p:nvPr>
            <p:ph type="body" sz="quarter" idx="15" hasCustomPrompt="1"/>
          </p:nvPr>
        </p:nvSpPr>
        <p:spPr>
          <a:xfrm>
            <a:off x="4684508" y="3287713"/>
            <a:ext cx="2722131" cy="1066166"/>
          </a:xfrm>
          <a:ln>
            <a:noFill/>
          </a:ln>
        </p:spPr>
        <p:txBody>
          <a:bodyPr/>
          <a:lstStyle>
            <a:lvl1pPr marL="0" indent="0" algn="r">
              <a:spcBef>
                <a:spcPts val="0"/>
              </a:spcBef>
              <a:buNone/>
              <a:defRPr baseline="0">
                <a:solidFill>
                  <a:srgbClr val="FFE0B3"/>
                </a:solidFill>
              </a:defRPr>
            </a:lvl1pPr>
            <a:lvl2pPr marL="457200" indent="0">
              <a:buNone/>
              <a:defRPr/>
            </a:lvl2pPr>
            <a:lvl3pPr marL="798513" indent="0">
              <a:buNone/>
              <a:defRPr/>
            </a:lvl3pPr>
            <a:lvl4pPr marL="1371600" indent="0">
              <a:buNone/>
              <a:defRPr/>
            </a:lvl4pPr>
            <a:lvl5pPr marL="1828800" indent="0">
              <a:buNone/>
              <a:defRPr/>
            </a:lvl5pPr>
          </a:lstStyle>
          <a:p>
            <a:pPr lvl="0"/>
            <a:r>
              <a:rPr lang="en-US" dirty="0"/>
              <a:t>Click to add faculty 2 name</a:t>
            </a:r>
          </a:p>
        </p:txBody>
      </p:sp>
      <p:sp>
        <p:nvSpPr>
          <p:cNvPr id="7" name="Faculty Photo 2"/>
          <p:cNvSpPr>
            <a:spLocks noGrp="1"/>
          </p:cNvSpPr>
          <p:nvPr>
            <p:ph type="pic" sz="quarter" idx="11" hasCustomPrompt="1"/>
          </p:nvPr>
        </p:nvSpPr>
        <p:spPr>
          <a:xfrm>
            <a:off x="7493288" y="3287713"/>
            <a:ext cx="1371600" cy="1371600"/>
          </a:xfrm>
          <a:prstGeom prst="rect">
            <a:avLst/>
          </a:prstGeom>
          <a:ln w="12700" cap="flat" cmpd="sng" algn="ctr">
            <a:solidFill>
              <a:srgbClr val="FFFFFF"/>
            </a:solidFill>
            <a:prstDash val="solid"/>
            <a:miter lim="800000"/>
            <a:headEnd type="none" w="med" len="med"/>
            <a:tailEnd type="none" w="med" len="med"/>
          </a:ln>
        </p:spPr>
        <p:txBody>
          <a:bodyPr/>
          <a:lstStyle>
            <a:lvl1pPr>
              <a:buNone/>
              <a:defRPr sz="1400">
                <a:solidFill>
                  <a:srgbClr val="FFFFFF"/>
                </a:solidFill>
                <a:latin typeface="+mj-lt"/>
                <a:cs typeface="Arial"/>
              </a:defRPr>
            </a:lvl1pPr>
          </a:lstStyle>
          <a:p>
            <a:r>
              <a:rPr lang="en-US" dirty="0"/>
              <a:t>Drag image to placeholder or click icon to add</a:t>
            </a:r>
          </a:p>
        </p:txBody>
      </p:sp>
      <p:sp>
        <p:nvSpPr>
          <p:cNvPr id="13" name="Text Placeholder 1"/>
          <p:cNvSpPr>
            <a:spLocks noGrp="1"/>
          </p:cNvSpPr>
          <p:nvPr>
            <p:ph type="body" sz="quarter" idx="12" hasCustomPrompt="1"/>
          </p:nvPr>
        </p:nvSpPr>
        <p:spPr>
          <a:xfrm>
            <a:off x="271463" y="4659313"/>
            <a:ext cx="6318250" cy="396240"/>
          </a:xfrm>
          <a:ln>
            <a:noFill/>
          </a:ln>
        </p:spPr>
        <p:txBody>
          <a:bodyPr anchor="b">
            <a:noAutofit/>
          </a:bodyPr>
          <a:lstStyle>
            <a:lvl1pPr marL="0" indent="0">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credits for others who contributed to this presentation</a:t>
            </a:r>
          </a:p>
        </p:txBody>
      </p:sp>
      <p:cxnSp>
        <p:nvCxnSpPr>
          <p:cNvPr id="9" name="Straight Connector 1"/>
          <p:cNvCxnSpPr>
            <a:cxnSpLocks noChangeShapeType="1"/>
          </p:cNvCxnSpPr>
          <p:nvPr userDrawn="1"/>
        </p:nvCxnSpPr>
        <p:spPr bwMode="auto">
          <a:xfrm>
            <a:off x="252413" y="3165475"/>
            <a:ext cx="6564947" cy="0"/>
          </a:xfrm>
          <a:prstGeom prst="line">
            <a:avLst/>
          </a:prstGeom>
          <a:noFill/>
          <a:ln w="9525">
            <a:solidFill>
              <a:srgbClr val="FFFFFF"/>
            </a:solidFill>
            <a:round/>
            <a:headEnd type="none" w="sm" len="sm"/>
            <a:tailEnd type="none" w="sm" len="sm"/>
          </a:ln>
        </p:spPr>
      </p:cxnSp>
      <p:pic>
        <p:nvPicPr>
          <p:cNvPr id="15" name="Picture 14" descr="JHU logo with text: Johns Hopkins University"/>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16" name="Picture 15" descr="Watermark of Johns Hopkins University shield logo."/>
          <p:cNvPicPr>
            <a:picLocks noChangeAspect="1"/>
          </p:cNvPicPr>
          <p:nvPr userDrawn="1"/>
        </p:nvPicPr>
        <p:blipFill>
          <a:blip r:embed="rId5"/>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3956230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4" name="Picture Placeholder 1"/>
          <p:cNvSpPr>
            <a:spLocks noGrp="1"/>
          </p:cNvSpPr>
          <p:nvPr>
            <p:ph type="pic" sz="quarter" idx="13" hasCustomPrompt="1"/>
          </p:nvPr>
        </p:nvSpPr>
        <p:spPr>
          <a:xfrm>
            <a:off x="0" y="965200"/>
            <a:ext cx="9144000" cy="4178300"/>
          </a:xfrm>
        </p:spPr>
        <p:txBody>
          <a:bodyPr/>
          <a:lstStyle>
            <a:lvl1pPr marL="0" indent="0">
              <a:buNone/>
              <a:defRPr baseline="0"/>
            </a:lvl1pPr>
          </a:lstStyle>
          <a:p>
            <a:r>
              <a:rPr lang="en-US" dirty="0"/>
              <a:t>Click to add image or drag and drop image to placeholder</a:t>
            </a:r>
          </a:p>
        </p:txBody>
      </p:sp>
      <p:sp>
        <p:nvSpPr>
          <p:cNvPr id="9"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723472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large photo">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a:defRPr/>
            </a:lvl1pPr>
          </a:lstStyle>
          <a:p>
            <a:r>
              <a:rPr lang="en-US" dirty="0"/>
              <a:t>Click to add title</a:t>
            </a:r>
          </a:p>
        </p:txBody>
      </p:sp>
      <p:sp>
        <p:nvSpPr>
          <p:cNvPr id="4" name="Picture Placeholder 1"/>
          <p:cNvSpPr>
            <a:spLocks noGrp="1"/>
          </p:cNvSpPr>
          <p:nvPr>
            <p:ph type="pic" sz="quarter" idx="11" hasCustomPrompt="1"/>
          </p:nvPr>
        </p:nvSpPr>
        <p:spPr>
          <a:xfrm>
            <a:off x="2539364" y="0"/>
            <a:ext cx="6604635" cy="5143500"/>
          </a:xfrm>
          <a:prstGeom prst="rect">
            <a:avLst/>
          </a:prstGeom>
        </p:spPr>
        <p:txBody>
          <a:bodyPr vert="horz"/>
          <a:lstStyle>
            <a:lvl1pPr marL="0" indent="0">
              <a:buNone/>
              <a:defRPr sz="1800" baseline="0"/>
            </a:lvl1pPr>
          </a:lstStyle>
          <a:p>
            <a:r>
              <a:rPr lang="en-US" dirty="0"/>
              <a:t>Click icon to add image or drag and drop image to placeholder</a:t>
            </a:r>
          </a:p>
        </p:txBody>
      </p:sp>
      <p:sp>
        <p:nvSpPr>
          <p:cNvPr id="8"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23533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bulle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3" name="Content Placeholder 1"/>
          <p:cNvSpPr>
            <a:spLocks noGrp="1"/>
          </p:cNvSpPr>
          <p:nvPr>
            <p:ph idx="1" hasCustomPrompt="1"/>
          </p:nvPr>
        </p:nvSpPr>
        <p:spPr>
          <a:xfrm>
            <a:off x="2600959" y="153670"/>
            <a:ext cx="6390641"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8038" indent="-23495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609177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674" userDrawn="1">
          <p15:clr>
            <a:srgbClr val="FBAE40"/>
          </p15:clr>
        </p15:guide>
        <p15:guide id="4" pos="1632" userDrawn="1">
          <p15:clr>
            <a:srgbClr val="FBAE40"/>
          </p15:clr>
        </p15:guide>
        <p15:guide id="5" pos="5664" userDrawn="1">
          <p15:clr>
            <a:srgbClr val="FBAE40"/>
          </p15:clr>
        </p15:guide>
        <p15:guide id="6" orient="horz" pos="29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colum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1"/>
          <p:cNvSpPr>
            <a:spLocks noGrp="1"/>
          </p:cNvSpPr>
          <p:nvPr>
            <p:ph idx="1" hasCustomPrompt="1"/>
          </p:nvPr>
        </p:nvSpPr>
        <p:spPr>
          <a:xfrm>
            <a:off x="2600960" y="153671"/>
            <a:ext cx="3063240"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6" hasCustomPrompt="1"/>
          </p:nvPr>
        </p:nvSpPr>
        <p:spPr>
          <a:xfrm>
            <a:off x="5925865" y="153671"/>
            <a:ext cx="3065735" cy="45135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8038" indent="-23495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948451299"/>
      </p:ext>
    </p:extLst>
  </p:cSld>
  <p:clrMapOvr>
    <a:masterClrMapping/>
  </p:clrMapOvr>
  <p:extLst>
    <p:ext uri="{DCECCB84-F9BA-43D5-87BE-67443E8EF086}">
      <p15:sldGuideLst xmlns:p15="http://schemas.microsoft.com/office/powerpoint/2012/main">
        <p15:guide id="1" orient="horz" pos="2940" userDrawn="1">
          <p15:clr>
            <a:srgbClr val="FBAE40"/>
          </p15:clr>
        </p15:guide>
        <p15:guide id="2" pos="3674">
          <p15:clr>
            <a:srgbClr val="FBAE40"/>
          </p15:clr>
        </p15:guide>
        <p15:guide id="3" pos="1632" userDrawn="1">
          <p15:clr>
            <a:srgbClr val="FBAE40"/>
          </p15:clr>
        </p15:guide>
        <p15:guide id="4" pos="5664" userDrawn="1">
          <p15:clr>
            <a:srgbClr val="FBAE40"/>
          </p15:clr>
        </p15:guide>
        <p15:guide id="6" orient="horz" pos="8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wide boxe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10" name="Content Placeholder 1"/>
          <p:cNvSpPr>
            <a:spLocks noGrp="1"/>
          </p:cNvSpPr>
          <p:nvPr>
            <p:ph idx="1" hasCustomPrompt="1"/>
          </p:nvPr>
        </p:nvSpPr>
        <p:spPr>
          <a:xfrm>
            <a:off x="2600959" y="153671"/>
            <a:ext cx="6390641" cy="21894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1" name="Content Placeholder 1"/>
          <p:cNvSpPr>
            <a:spLocks noGrp="1"/>
          </p:cNvSpPr>
          <p:nvPr>
            <p:ph idx="16" hasCustomPrompt="1"/>
          </p:nvPr>
        </p:nvSpPr>
        <p:spPr>
          <a:xfrm>
            <a:off x="2600960" y="2468880"/>
            <a:ext cx="6390641" cy="2189479"/>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extLst>
    <p:ext uri="{DCECCB84-F9BA-43D5-87BE-67443E8EF086}">
      <p15:sldGuideLst xmlns:p15="http://schemas.microsoft.com/office/powerpoint/2012/main">
        <p15:guide id="1" orient="horz" pos="2940">
          <p15:clr>
            <a:srgbClr val="FBAE40"/>
          </p15:clr>
        </p15:guide>
        <p15:guide id="2" pos="3674">
          <p15:clr>
            <a:srgbClr val="FBAE40"/>
          </p15:clr>
        </p15:guide>
        <p15:guide id="3" pos="1632">
          <p15:clr>
            <a:srgbClr val="FBAE40"/>
          </p15:clr>
        </p15:guide>
        <p15:guide id="4" pos="5664" userDrawn="1">
          <p15:clr>
            <a:srgbClr val="FBAE40"/>
          </p15:clr>
        </p15:guide>
        <p15:guide id="5" orient="horz" pos="84" userDrawn="1">
          <p15:clr>
            <a:srgbClr val="FBAE40"/>
          </p15:clr>
        </p15:guide>
        <p15:guide id="6" orient="horz" pos="147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le tabl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5" name="Text Placeholder 1"/>
          <p:cNvSpPr>
            <a:spLocks noGrp="1"/>
          </p:cNvSpPr>
          <p:nvPr>
            <p:ph type="body" sz="quarter" idx="17" hasCustomPrompt="1"/>
          </p:nvPr>
        </p:nvSpPr>
        <p:spPr>
          <a:xfrm>
            <a:off x="2600959" y="161765"/>
            <a:ext cx="6390642" cy="386080"/>
          </a:xfrm>
          <a:prstGeom prst="rect">
            <a:avLst/>
          </a:prstGeom>
          <a:ln>
            <a:noFill/>
          </a:ln>
        </p:spPr>
        <p:txBody>
          <a:bodyPr vert="horz"/>
          <a:lstStyle>
            <a:lvl1pPr marL="0" indent="0" algn="ctr">
              <a:buNone/>
              <a:defRPr sz="1800" baseline="0"/>
            </a:lvl1pPr>
            <a:lvl2pPr marL="457200" indent="0">
              <a:buNone/>
              <a:defRPr/>
            </a:lvl2pPr>
          </a:lstStyle>
          <a:p>
            <a:pPr lvl="0"/>
            <a:r>
              <a:rPr lang="en-US" dirty="0"/>
              <a:t>Click to add table/graph title</a:t>
            </a:r>
          </a:p>
        </p:txBody>
      </p:sp>
      <p:sp>
        <p:nvSpPr>
          <p:cNvPr id="6" name="Content Placeholder 1"/>
          <p:cNvSpPr>
            <a:spLocks noGrp="1"/>
          </p:cNvSpPr>
          <p:nvPr>
            <p:ph idx="1" hasCustomPrompt="1"/>
          </p:nvPr>
        </p:nvSpPr>
        <p:spPr>
          <a:xfrm>
            <a:off x="2600960" y="653142"/>
            <a:ext cx="6390642" cy="401410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03275" indent="-230188">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165186517"/>
      </p:ext>
    </p:extLst>
  </p:cSld>
  <p:clrMapOvr>
    <a:masterClrMapping/>
  </p:clrMapOvr>
  <p:extLst>
    <p:ext uri="{DCECCB84-F9BA-43D5-87BE-67443E8EF086}">
      <p15:sldGuideLst xmlns:p15="http://schemas.microsoft.com/office/powerpoint/2012/main">
        <p15:guide id="1" orient="horz" pos="2940" userDrawn="1">
          <p15:clr>
            <a:srgbClr val="FBAE40"/>
          </p15:clr>
        </p15:guide>
        <p15:guide id="2" pos="3674" userDrawn="1">
          <p15:clr>
            <a:srgbClr val="FBAE40"/>
          </p15:clr>
        </p15:guide>
        <p15:guide id="3" orient="horz" pos="84" userDrawn="1">
          <p15:clr>
            <a:srgbClr val="FBAE40"/>
          </p15:clr>
        </p15:guide>
        <p15:guide id="4" pos="1632" userDrawn="1">
          <p15:clr>
            <a:srgbClr val="FBAE40"/>
          </p15:clr>
        </p15:guide>
        <p15:guide id="5" pos="56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1"/>
          <p:cNvSpPr>
            <a:spLocks noGrp="1"/>
          </p:cNvSpPr>
          <p:nvPr>
            <p:ph type="body" sz="quarter" idx="11" hasCustomPrompt="1"/>
          </p:nvPr>
        </p:nvSpPr>
        <p:spPr>
          <a:xfrm>
            <a:off x="2600960" y="159477"/>
            <a:ext cx="6390641" cy="4507774"/>
          </a:xfrm>
          <a:prstGeom prst="rect">
            <a:avLst/>
          </a:prstGeom>
          <a:ln>
            <a:noFill/>
            <a:prstDash val="sysDash"/>
          </a:ln>
        </p:spPr>
        <p:txBody>
          <a:bodyPr vert="horz" anchor="ctr"/>
          <a:lstStyle>
            <a:lvl1pPr marL="0" indent="0">
              <a:buNone/>
              <a:defRPr sz="1800">
                <a:latin typeface="Times New Roman"/>
                <a:cs typeface="Times New Roman"/>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quote</a:t>
            </a:r>
          </a:p>
        </p:txBody>
      </p:sp>
      <p:sp>
        <p:nvSpPr>
          <p:cNvPr id="9"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583714183"/>
      </p:ext>
    </p:extLst>
  </p:cSld>
  <p:clrMapOvr>
    <a:masterClrMapping/>
  </p:clrMapOvr>
  <p:extLst>
    <p:ext uri="{DCECCB84-F9BA-43D5-87BE-67443E8EF086}">
      <p15:sldGuideLst xmlns:p15="http://schemas.microsoft.com/office/powerpoint/2012/main">
        <p15:guide id="1" orient="horz" pos="2940" userDrawn="1">
          <p15:clr>
            <a:srgbClr val="FBAE40"/>
          </p15:clr>
        </p15:guide>
        <p15:guide id="2" pos="2880" userDrawn="1">
          <p15:clr>
            <a:srgbClr val="FBAE40"/>
          </p15:clr>
        </p15:guide>
        <p15:guide id="3" orient="horz" pos="84" userDrawn="1">
          <p15:clr>
            <a:srgbClr val="FBAE40"/>
          </p15:clr>
        </p15:guide>
        <p15:guide id="4" pos="5664" userDrawn="1">
          <p15:clr>
            <a:srgbClr val="FBAE40"/>
          </p15:clr>
        </p15:guide>
        <p15:guide id="5" pos="163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boxe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18" name="Content Placeholder 1"/>
          <p:cNvSpPr>
            <a:spLocks noGrp="1"/>
          </p:cNvSpPr>
          <p:nvPr>
            <p:ph idx="26" hasCustomPrompt="1"/>
          </p:nvPr>
        </p:nvSpPr>
        <p:spPr>
          <a:xfrm>
            <a:off x="2600960" y="133349"/>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9" name="Content Placeholder 1"/>
          <p:cNvSpPr>
            <a:spLocks noGrp="1"/>
          </p:cNvSpPr>
          <p:nvPr>
            <p:ph idx="27" hasCustomPrompt="1"/>
          </p:nvPr>
        </p:nvSpPr>
        <p:spPr>
          <a:xfrm>
            <a:off x="2600960" y="2454753"/>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7" name="Content Placeholder 1"/>
          <p:cNvSpPr>
            <a:spLocks noGrp="1"/>
          </p:cNvSpPr>
          <p:nvPr>
            <p:ph idx="25" hasCustomPrompt="1"/>
          </p:nvPr>
        </p:nvSpPr>
        <p:spPr>
          <a:xfrm>
            <a:off x="5854191" y="133350"/>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3" name="Content Placeholder 1"/>
          <p:cNvSpPr>
            <a:spLocks noGrp="1"/>
          </p:cNvSpPr>
          <p:nvPr>
            <p:ph idx="24" hasCustomPrompt="1"/>
          </p:nvPr>
        </p:nvSpPr>
        <p:spPr>
          <a:xfrm>
            <a:off x="5854191" y="2454754"/>
            <a:ext cx="3137409" cy="2212497"/>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8" name="Source"/>
          <p:cNvSpPr>
            <a:spLocks noGrp="1"/>
          </p:cNvSpPr>
          <p:nvPr>
            <p:ph idx="15" hasCustomPrompt="1"/>
            <p:custDataLst>
              <p:tags r:id="rId1"/>
            </p:custDataLst>
          </p:nvPr>
        </p:nvSpPr>
        <p:spPr>
          <a:xfrm>
            <a:off x="2600960" y="4784089"/>
            <a:ext cx="5750560"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672" userDrawn="1">
          <p15:clr>
            <a:srgbClr val="FBAE40"/>
          </p15:clr>
        </p15:guide>
        <p15:guide id="4" pos="5664" userDrawn="1">
          <p15:clr>
            <a:srgbClr val="FBAE40"/>
          </p15:clr>
        </p15:guide>
        <p15:guide id="5" pos="1632" userDrawn="1">
          <p15:clr>
            <a:srgbClr val="FBAE40"/>
          </p15:clr>
        </p15:guide>
        <p15:guide id="6" orient="horz" pos="84" userDrawn="1">
          <p15:clr>
            <a:srgbClr val="FBAE40"/>
          </p15:clr>
        </p15:guide>
        <p15:guide id="7" orient="horz" pos="2940" userDrawn="1">
          <p15:clr>
            <a:srgbClr val="FBAE40"/>
          </p15:clr>
        </p15:guide>
        <p15:guide id="8" orient="horz" pos="147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nusual quo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62624" y="4021455"/>
            <a:ext cx="8828976" cy="459105"/>
          </a:xfrm>
        </p:spPr>
        <p:txBody>
          <a:bodyPr/>
          <a:lstStyle/>
          <a:p>
            <a:r>
              <a:rPr lang="en-US" dirty="0"/>
              <a:t>Click to add title</a:t>
            </a:r>
          </a:p>
        </p:txBody>
      </p:sp>
      <p:sp>
        <p:nvSpPr>
          <p:cNvPr id="8" name="Text Placeholder 1"/>
          <p:cNvSpPr>
            <a:spLocks noGrp="1"/>
          </p:cNvSpPr>
          <p:nvPr>
            <p:ph type="body" sz="quarter" idx="10" hasCustomPrompt="1"/>
          </p:nvPr>
        </p:nvSpPr>
        <p:spPr>
          <a:xfrm>
            <a:off x="153034" y="133350"/>
            <a:ext cx="8838566" cy="3716973"/>
          </a:xfrm>
          <a:prstGeom prst="rect">
            <a:avLst/>
          </a:prstGeom>
          <a:ln>
            <a:noFill/>
            <a:prstDash val="sysDash"/>
          </a:ln>
        </p:spPr>
        <p:txBody>
          <a:bodyPr vert="horz" anchor="ctr"/>
          <a:lstStyle>
            <a:lvl1pPr marL="0" indent="0">
              <a:buNone/>
              <a:defRPr sz="180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quote</a:t>
            </a:r>
          </a:p>
        </p:txBody>
      </p:sp>
      <p:sp>
        <p:nvSpPr>
          <p:cNvPr id="7"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extLst>
      <p:ext uri="{BB962C8B-B14F-4D97-AF65-F5344CB8AC3E}">
        <p14:creationId xmlns:p14="http://schemas.microsoft.com/office/powerpoint/2010/main" val="120077683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96" userDrawn="1">
          <p15:clr>
            <a:srgbClr val="FBAE40"/>
          </p15:clr>
        </p15:guide>
        <p15:guide id="3" pos="2880" userDrawn="1">
          <p15:clr>
            <a:srgbClr val="FBAE40"/>
          </p15:clr>
        </p15:guide>
        <p15:guide id="4" pos="5664" userDrawn="1">
          <p15:clr>
            <a:srgbClr val="FBAE40"/>
          </p15:clr>
        </p15:guide>
        <p15:guide id="5" orient="horz" pos="8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nusua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624" y="4021455"/>
            <a:ext cx="8828976" cy="459105"/>
          </a:xfrm>
        </p:spPr>
        <p:txBody>
          <a:bodyPr/>
          <a:lstStyle/>
          <a:p>
            <a:r>
              <a:rPr lang="en-US" dirty="0"/>
              <a:t>Click to add title</a:t>
            </a:r>
          </a:p>
        </p:txBody>
      </p:sp>
      <p:sp>
        <p:nvSpPr>
          <p:cNvPr id="3" name="Content Placeholder 1"/>
          <p:cNvSpPr>
            <a:spLocks noGrp="1"/>
          </p:cNvSpPr>
          <p:nvPr>
            <p:ph idx="1" hasCustomPrompt="1"/>
          </p:nvPr>
        </p:nvSpPr>
        <p:spPr>
          <a:xfrm>
            <a:off x="152400" y="95250"/>
            <a:ext cx="8839200" cy="3771900"/>
          </a:xfrm>
          <a:prstGeom prst="rect">
            <a:avLst/>
          </a:prstGeom>
          <a:ln w="9525" cmpd="sng">
            <a:noFill/>
          </a:ln>
        </p:spPr>
        <p:txBody>
          <a:bodyPr/>
          <a:lstStyle>
            <a:lvl1pPr marL="292608" indent="-292608">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spcBef>
                <a:spcPts val="0"/>
              </a:spcBef>
              <a:buClr>
                <a:srgbClr val="154780"/>
              </a:buClr>
              <a:buSzPct val="80000"/>
              <a:buFont typeface="Arial" panose="020B0604020202020204" pitchFamily="34" charset="0"/>
              <a:buChar char="►"/>
              <a:defRPr sz="1800"/>
            </a:lvl2pPr>
            <a:lvl3pPr marL="865188" indent="-292100">
              <a:spcBef>
                <a:spcPts val="0"/>
              </a:spcBef>
              <a:buClr>
                <a:srgbClr val="154780"/>
              </a:buClr>
              <a:buFont typeface="Arial" panose="020B0604020202020204" pitchFamily="34" charset="0"/>
              <a:buChar char="●"/>
              <a:tabLst/>
              <a:defRPr sz="1800"/>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extLst>
      <p:ext uri="{BB962C8B-B14F-4D97-AF65-F5344CB8AC3E}">
        <p14:creationId xmlns:p14="http://schemas.microsoft.com/office/powerpoint/2010/main" val="754756521"/>
      </p:ext>
    </p:extLst>
  </p:cSld>
  <p:clrMapOvr>
    <a:masterClrMapping/>
  </p:clrMapOvr>
  <p:extLst>
    <p:ext uri="{DCECCB84-F9BA-43D5-87BE-67443E8EF086}">
      <p15:sldGuideLst xmlns:p15="http://schemas.microsoft.com/office/powerpoint/2012/main">
        <p15:guide id="1" orient="horz" pos="1624" userDrawn="1">
          <p15:clr>
            <a:srgbClr val="FBAE40"/>
          </p15:clr>
        </p15:guide>
        <p15:guide id="2" pos="2880" userDrawn="1">
          <p15:clr>
            <a:srgbClr val="FBAE40"/>
          </p15:clr>
        </p15:guide>
        <p15:guide id="3" orient="horz" pos="60" userDrawn="1">
          <p15:clr>
            <a:srgbClr val="FBAE40"/>
          </p15:clr>
        </p15:guide>
        <p15:guide id="4" pos="96" userDrawn="1">
          <p15:clr>
            <a:srgbClr val="FBAE40"/>
          </p15:clr>
        </p15:guide>
        <p15:guide id="5" pos="5664" userDrawn="1">
          <p15:clr>
            <a:srgbClr val="FBAE40"/>
          </p15:clr>
        </p15:guide>
        <p15:guide id="6" orient="horz" pos="24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rgbClr val="15478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6682" y="3258502"/>
            <a:ext cx="4886325" cy="1293177"/>
          </a:xfrm>
        </p:spPr>
        <p:txBody>
          <a:bodyPr anchor="t">
            <a:normAutofit/>
          </a:bodyPr>
          <a:lstStyle>
            <a:lvl1pPr>
              <a:defRPr sz="2200">
                <a:solidFill>
                  <a:srgbClr val="FFE0B3"/>
                </a:solidFill>
              </a:defRPr>
            </a:lvl1pPr>
          </a:lstStyle>
          <a:p>
            <a:r>
              <a:rPr lang="en-US" dirty="0"/>
              <a:t>Click to add section title</a:t>
            </a:r>
          </a:p>
        </p:txBody>
      </p:sp>
      <p:sp>
        <p:nvSpPr>
          <p:cNvPr id="6" name="Rectangle 5"/>
          <p:cNvSpPr/>
          <p:nvPr userDrawn="1"/>
        </p:nvSpPr>
        <p:spPr>
          <a:xfrm>
            <a:off x="98216" y="4648895"/>
            <a:ext cx="8964504" cy="369332"/>
          </a:xfrm>
          <a:prstGeom prst="rect">
            <a:avLst/>
          </a:prstGeom>
        </p:spPr>
        <p:txBody>
          <a:bodyPr wrap="square" lIns="0" tIns="0" rIns="0" bIns="0">
            <a:spAutoFit/>
          </a:bodyPr>
          <a:lstStyle/>
          <a:p>
            <a:pPr algn="ctr"/>
            <a:r>
              <a:rPr lang="en-US" sz="1200" kern="1200" dirty="0">
                <a:solidFill>
                  <a:schemeClr val="bg1"/>
                </a:solidFill>
                <a:latin typeface="Calibri" charset="0"/>
                <a:ea typeface="ＭＳ Ｐゴシック" pitchFamily="-1" charset="-128"/>
                <a:cs typeface="Calibri Light"/>
              </a:rPr>
              <a:t>The material in this video is subject to the copyright of the owners of the material and is being provided for educational purposes</a:t>
            </a:r>
            <a:r>
              <a:rPr lang="en-US" sz="1200" kern="1200" baseline="0" dirty="0">
                <a:solidFill>
                  <a:schemeClr val="bg1"/>
                </a:solidFill>
                <a:latin typeface="Calibri" charset="0"/>
                <a:ea typeface="ＭＳ Ｐゴシック" pitchFamily="-1" charset="-128"/>
                <a:cs typeface="Calibri Light"/>
              </a:rPr>
              <a:t> </a:t>
            </a:r>
            <a:r>
              <a:rPr lang="en-US" sz="1200" kern="1200" dirty="0">
                <a:solidFill>
                  <a:schemeClr val="bg1"/>
                </a:solidFill>
                <a:latin typeface="Calibri" charset="0"/>
                <a:ea typeface="ＭＳ Ｐゴシック" pitchFamily="-1" charset="-128"/>
                <a:cs typeface="Calibri Light"/>
              </a:rPr>
              <a:t>under</a:t>
            </a:r>
            <a:br>
              <a:rPr lang="en-US" sz="1200" kern="1200" dirty="0">
                <a:solidFill>
                  <a:schemeClr val="bg1"/>
                </a:solidFill>
                <a:latin typeface="Calibri" charset="0"/>
                <a:ea typeface="ＭＳ Ｐゴシック" pitchFamily="-1" charset="-128"/>
                <a:cs typeface="Calibri Light"/>
              </a:rPr>
            </a:br>
            <a:r>
              <a:rPr lang="en-US" sz="1200" kern="1200" dirty="0">
                <a:solidFill>
                  <a:schemeClr val="bg1"/>
                </a:solidFill>
                <a:latin typeface="Calibri" charset="0"/>
                <a:ea typeface="ＭＳ Ｐゴシック" pitchFamily="-1" charset="-128"/>
                <a:cs typeface="Calibri Light"/>
              </a:rPr>
              <a:t>rules of fair use for registered students in this course only. No additional copies of the copyrighted work may be made or distributed.</a:t>
            </a:r>
            <a:endParaRPr lang="en-US" sz="1200" dirty="0">
              <a:solidFill>
                <a:schemeClr val="bg1"/>
              </a:solidFill>
              <a:latin typeface="Calibri" charset="0"/>
              <a:cs typeface="Calibri Light"/>
            </a:endParaRPr>
          </a:p>
        </p:txBody>
      </p:sp>
      <p:cxnSp>
        <p:nvCxnSpPr>
          <p:cNvPr id="10" name="Straight Connector 1"/>
          <p:cNvCxnSpPr>
            <a:cxnSpLocks noChangeShapeType="1"/>
          </p:cNvCxnSpPr>
          <p:nvPr userDrawn="1"/>
        </p:nvCxnSpPr>
        <p:spPr bwMode="auto">
          <a:xfrm>
            <a:off x="256682" y="3165475"/>
            <a:ext cx="4910138" cy="1588"/>
          </a:xfrm>
          <a:prstGeom prst="line">
            <a:avLst/>
          </a:prstGeom>
          <a:noFill/>
          <a:ln w="9525">
            <a:solidFill>
              <a:srgbClr val="FFFFFF"/>
            </a:solidFill>
            <a:round/>
            <a:headEnd type="none" w="sm" len="sm"/>
            <a:tailEnd type="none" w="sm" len="sm"/>
          </a:ln>
        </p:spPr>
      </p:cxnSp>
      <p:pic>
        <p:nvPicPr>
          <p:cNvPr id="7" name="Picture 6" descr="JHU logo with text: Johns Hopkins Universit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08"/>
            <a:ext cx="2676957" cy="1624392"/>
          </a:xfrm>
          <a:prstGeom prst="rect">
            <a:avLst/>
          </a:prstGeom>
        </p:spPr>
      </p:pic>
      <p:pic>
        <p:nvPicPr>
          <p:cNvPr id="8" name="Picture 7" descr="Watermark of Johns Hopkins University shield logo."/>
          <p:cNvPicPr>
            <a:picLocks noChangeAspect="1"/>
          </p:cNvPicPr>
          <p:nvPr userDrawn="1"/>
        </p:nvPicPr>
        <p:blipFill>
          <a:blip r:embed="rId3"/>
          <a:stretch>
            <a:fillRect/>
          </a:stretch>
        </p:blipFill>
        <p:spPr>
          <a:xfrm>
            <a:off x="4885087" y="146879"/>
            <a:ext cx="5394098" cy="5827201"/>
          </a:xfrm>
          <a:prstGeom prst="rect">
            <a:avLst/>
          </a:prstGeom>
        </p:spPr>
      </p:pic>
    </p:spTree>
    <p:extLst>
      <p:ext uri="{BB962C8B-B14F-4D97-AF65-F5344CB8AC3E}">
        <p14:creationId xmlns:p14="http://schemas.microsoft.com/office/powerpoint/2010/main" val="1914662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liner">
    <p:bg>
      <p:bgPr>
        <a:solidFill>
          <a:srgbClr val="1547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604" y="2348547"/>
            <a:ext cx="8839200" cy="459105"/>
          </a:xfrm>
        </p:spPr>
        <p:txBody>
          <a:bodyPr>
            <a:normAutofit/>
          </a:bodyPr>
          <a:lstStyle>
            <a:lvl1pPr algn="ctr">
              <a:defRPr sz="2400" b="1"/>
            </a:lvl1pPr>
          </a:lstStyle>
          <a:p>
            <a:r>
              <a:rPr lang="en-US" dirty="0"/>
              <a:t>Click to edit Master title style</a:t>
            </a: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cSld>
  <p:clrMapOvr>
    <a:masterClrMapping/>
  </p:clrMapOvr>
  <p:extLst>
    <p:ext uri="{DCECCB84-F9BA-43D5-87BE-67443E8EF086}">
      <p15:sldGuideLst xmlns:p15="http://schemas.microsoft.com/office/powerpoint/2012/main">
        <p15:guide id="1" orient="horz" pos="1624">
          <p15:clr>
            <a:srgbClr val="FBAE40"/>
          </p15:clr>
        </p15:guide>
        <p15:guide id="2" pos="2880">
          <p15:clr>
            <a:srgbClr val="FBAE40"/>
          </p15:clr>
        </p15:guide>
        <p15:guide id="3" orient="horz" pos="60">
          <p15:clr>
            <a:srgbClr val="FBAE40"/>
          </p15:clr>
        </p15:guide>
        <p15:guide id="4" pos="96">
          <p15:clr>
            <a:srgbClr val="FBAE40"/>
          </p15:clr>
        </p15:guide>
        <p15:guide id="5" pos="5664">
          <p15:clr>
            <a:srgbClr val="FBAE40"/>
          </p15:clr>
        </p15:guide>
        <p15:guide id="6" orient="horz" pos="24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t a layout">
    <p:bg>
      <p:bgPr>
        <a:solidFill>
          <a:srgbClr val="15478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604" y="1045030"/>
            <a:ext cx="8839200" cy="3066140"/>
          </a:xfrm>
          <a:ln>
            <a:noFill/>
          </a:ln>
        </p:spPr>
        <p:txBody>
          <a:bodyPr>
            <a:noAutofit/>
          </a:bodyPr>
          <a:lstStyle>
            <a:lvl1pPr algn="ctr">
              <a:defRPr sz="1800" b="0" baseline="0"/>
            </a:lvl1pPr>
          </a:lstStyle>
          <a:p>
            <a:pPr algn="ctr"/>
            <a:r>
              <a:rPr lang="en-US" sz="3200" dirty="0">
                <a:solidFill>
                  <a:schemeClr val="bg1"/>
                </a:solidFill>
              </a:rPr>
              <a:t>THIS SLIDE IS FOR NOTICE ONLY</a:t>
            </a:r>
            <a:br>
              <a:rPr lang="en-US" sz="3200" dirty="0">
                <a:solidFill>
                  <a:schemeClr val="bg1"/>
                </a:solidFill>
              </a:rPr>
            </a:br>
            <a:r>
              <a:rPr lang="en-US" sz="2000" dirty="0">
                <a:solidFill>
                  <a:schemeClr val="bg1"/>
                </a:solidFill>
              </a:rPr>
              <a:t>and is not intended to be used in a presentation</a:t>
            </a:r>
            <a:br>
              <a:rPr lang="en-US" sz="2000" dirty="0">
                <a:solidFill>
                  <a:schemeClr val="bg1"/>
                </a:solidFill>
              </a:rPr>
            </a:br>
            <a:br>
              <a:rPr lang="en-US" dirty="0">
                <a:solidFill>
                  <a:schemeClr val="bg1"/>
                </a:solidFill>
              </a:rPr>
            </a:br>
            <a:r>
              <a:rPr lang="en-US" dirty="0">
                <a:solidFill>
                  <a:schemeClr val="bg1"/>
                </a:solidFill>
              </a:rPr>
              <a:t>This</a:t>
            </a:r>
            <a:r>
              <a:rPr lang="en-US" baseline="0" dirty="0">
                <a:solidFill>
                  <a:schemeClr val="bg1"/>
                </a:solidFill>
              </a:rPr>
              <a:t> PowerPoint Template was developed by:</a:t>
            </a:r>
            <a:br>
              <a:rPr lang="en-US" baseline="0" dirty="0">
                <a:solidFill>
                  <a:schemeClr val="bg1"/>
                </a:solidFill>
              </a:rPr>
            </a:br>
            <a:r>
              <a:rPr lang="en-US" i="1" baseline="0" dirty="0">
                <a:solidFill>
                  <a:schemeClr val="bg1"/>
                </a:solidFill>
              </a:rPr>
              <a:t>The Center for Teaching and Learning (CTL)</a:t>
            </a:r>
            <a:br>
              <a:rPr lang="en-US" i="1" baseline="0" dirty="0">
                <a:solidFill>
                  <a:schemeClr val="bg1"/>
                </a:solidFill>
              </a:rPr>
            </a:br>
            <a:r>
              <a:rPr lang="en-US" i="1" baseline="0" dirty="0">
                <a:solidFill>
                  <a:schemeClr val="bg1"/>
                </a:solidFill>
              </a:rPr>
              <a:t>Johns Hopkins Bloomberg School of Public Health</a:t>
            </a:r>
            <a:br>
              <a:rPr lang="en-US" i="1" baseline="0" dirty="0">
                <a:solidFill>
                  <a:schemeClr val="bg1"/>
                </a:solidFill>
              </a:rPr>
            </a:br>
            <a:br>
              <a:rPr lang="en-US" i="1" baseline="0" dirty="0">
                <a:solidFill>
                  <a:schemeClr val="bg1"/>
                </a:solidFill>
              </a:rPr>
            </a:br>
            <a:r>
              <a:rPr lang="en-US" dirty="0">
                <a:solidFill>
                  <a:schemeClr val="bg1"/>
                </a:solidFill>
              </a:rPr>
              <a:t>Last</a:t>
            </a:r>
            <a:r>
              <a:rPr lang="en-US" baseline="0" dirty="0">
                <a:solidFill>
                  <a:schemeClr val="bg1"/>
                </a:solidFill>
              </a:rPr>
              <a:t> modified: 21 September 2017</a:t>
            </a:r>
            <a:endParaRPr lang="en-US" dirty="0">
              <a:solidFill>
                <a:schemeClr val="bg1"/>
              </a:solidFill>
            </a:endParaRPr>
          </a:p>
        </p:txBody>
      </p:sp>
      <p:sp>
        <p:nvSpPr>
          <p:cNvPr id="5" name="Footer Placeholder 2"/>
          <p:cNvSpPr>
            <a:spLocks noGrp="1"/>
          </p:cNvSpPr>
          <p:nvPr>
            <p:ph type="ftr" sz="quarter" idx="3"/>
          </p:nvPr>
        </p:nvSpPr>
        <p:spPr>
          <a:xfrm>
            <a:off x="162623" y="4767263"/>
            <a:ext cx="859249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Tree>
  </p:cSld>
  <p:clrMapOvr>
    <a:masterClrMapping/>
  </p:clrMapOvr>
  <p:extLst>
    <p:ext uri="{DCECCB84-F9BA-43D5-87BE-67443E8EF086}">
      <p15:sldGuideLst xmlns:p15="http://schemas.microsoft.com/office/powerpoint/2012/main">
        <p15:guide id="1" orient="horz" pos="1624">
          <p15:clr>
            <a:srgbClr val="FBAE40"/>
          </p15:clr>
        </p15:guide>
        <p15:guide id="2" pos="2880">
          <p15:clr>
            <a:srgbClr val="FBAE40"/>
          </p15:clr>
        </p15:guide>
        <p15:guide id="3" orient="horz" pos="60">
          <p15:clr>
            <a:srgbClr val="FBAE40"/>
          </p15:clr>
        </p15:guide>
        <p15:guide id="4" pos="96">
          <p15:clr>
            <a:srgbClr val="FBAE40"/>
          </p15:clr>
        </p15:guide>
        <p15:guide id="5" pos="5664">
          <p15:clr>
            <a:srgbClr val="FBAE40"/>
          </p15:clr>
        </p15:guide>
        <p15:guide id="6" orient="horz" pos="24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52436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rmal w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8858161" cy="166496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2" y="2926081"/>
            <a:ext cx="8858161" cy="166496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40051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cked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4397287"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9" name="Content Placeholder 1"/>
          <p:cNvSpPr>
            <a:spLocks noGrp="1"/>
          </p:cNvSpPr>
          <p:nvPr>
            <p:ph idx="13" hasCustomPrompt="1"/>
          </p:nvPr>
        </p:nvSpPr>
        <p:spPr>
          <a:xfrm>
            <a:off x="4610186" y="1200151"/>
            <a:ext cx="4397287"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2" y="2926081"/>
            <a:ext cx="8858161"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cked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xfrm>
            <a:off x="149313" y="1200151"/>
            <a:ext cx="8858161"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49313" y="2926081"/>
            <a:ext cx="4397288"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10" name="Content Placeholder 2"/>
          <p:cNvSpPr>
            <a:spLocks noGrp="1"/>
          </p:cNvSpPr>
          <p:nvPr>
            <p:ph idx="14" hasCustomPrompt="1"/>
          </p:nvPr>
        </p:nvSpPr>
        <p:spPr>
          <a:xfrm>
            <a:off x="4610186" y="2926081"/>
            <a:ext cx="4397288" cy="1664969"/>
          </a:xfrm>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3394472"/>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4615266" y="1201422"/>
            <a:ext cx="4392207" cy="3394472"/>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249574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with bottom captions">
    <p:bg>
      <p:bgPr>
        <a:solidFill>
          <a:srgbClr val="FFFFFF"/>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49313" y="53975"/>
            <a:ext cx="8858161" cy="857250"/>
          </a:xfrm>
          <a:prstGeom prst="rect">
            <a:avLst/>
          </a:prstGeom>
        </p:spPr>
        <p:txBody>
          <a:bodyPr vert="horz" lIns="91440" tIns="45720" rIns="91440" bIns="45720" rtlCol="0" anchor="ctr">
            <a:normAutofit/>
          </a:bodyPr>
          <a:lstStyle>
            <a:lvl1pPr>
              <a:defRPr baseline="0"/>
            </a:lvl1pPr>
          </a:lstStyle>
          <a:p>
            <a:r>
              <a:rPr lang="en-US" dirty="0"/>
              <a:t>Click to add slide title</a:t>
            </a:r>
          </a:p>
        </p:txBody>
      </p:sp>
      <p:sp>
        <p:nvSpPr>
          <p:cNvPr id="8" name="Content Placeholder 1"/>
          <p:cNvSpPr>
            <a:spLocks noGrp="1"/>
          </p:cNvSpPr>
          <p:nvPr>
            <p:ph idx="13" hasCustomPrompt="1"/>
          </p:nvPr>
        </p:nvSpPr>
        <p:spPr>
          <a:xfrm>
            <a:off x="149314" y="1200151"/>
            <a:ext cx="4391514" cy="2857499"/>
          </a:xfrm>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Text Placeholder 1"/>
          <p:cNvSpPr>
            <a:spLocks noGrp="1"/>
          </p:cNvSpPr>
          <p:nvPr>
            <p:ph type="body" sz="quarter" idx="15" hasCustomPrompt="1"/>
          </p:nvPr>
        </p:nvSpPr>
        <p:spPr>
          <a:xfrm>
            <a:off x="141692" y="4152105"/>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7" name="Content Placeholder 2"/>
          <p:cNvSpPr>
            <a:spLocks noGrp="1"/>
          </p:cNvSpPr>
          <p:nvPr>
            <p:ph idx="12" hasCustomPrompt="1"/>
          </p:nvPr>
        </p:nvSpPr>
        <p:spPr>
          <a:xfrm>
            <a:off x="4615266" y="1201422"/>
            <a:ext cx="4392207" cy="2856228"/>
          </a:xfrm>
          <a:prstGeom prst="rect">
            <a:avLst/>
          </a:prstGeom>
          <a:ln>
            <a:noFill/>
          </a:ln>
        </p:spPr>
        <p:txBody>
          <a:bodyPr vert="horz" lIns="91440" tIns="45720" rIns="91440" bIns="45720" rtlCol="0">
            <a:normAutofit/>
          </a:bodyPr>
          <a:lstStyle>
            <a:lvl1pPr marL="288925" indent="-288925">
              <a:buFont typeface="Arial" panose="020B0604020202020204" pitchFamily="34" charset="0"/>
              <a:buChar char="►"/>
              <a:defRPr lang="en-US" sz="1800" kern="1200" baseline="0" dirty="0" smtClean="0">
                <a:solidFill>
                  <a:schemeClr val="tx1"/>
                </a:solidFill>
                <a:latin typeface="+mn-lt"/>
                <a:ea typeface="+mn-ea"/>
                <a:cs typeface="+mn-cs"/>
              </a:defRPr>
            </a:lvl1pPr>
            <a:lvl2pPr marL="568325" indent="-284163">
              <a:buFont typeface="Arial" panose="020B0604020202020204" pitchFamily="34" charset="0"/>
              <a:buChar char="►"/>
              <a:defRPr/>
            </a:lvl2pPr>
            <a:lvl3pPr marL="798513" indent="-230188">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9" name="Text Placeholder 1"/>
          <p:cNvSpPr>
            <a:spLocks noGrp="1"/>
          </p:cNvSpPr>
          <p:nvPr>
            <p:ph type="body" sz="quarter" idx="16" hasCustomPrompt="1"/>
          </p:nvPr>
        </p:nvSpPr>
        <p:spPr>
          <a:xfrm>
            <a:off x="4615266" y="4153263"/>
            <a:ext cx="4399136" cy="450850"/>
          </a:xfrm>
          <a:ln>
            <a:noFill/>
          </a:ln>
        </p:spPr>
        <p:txBody>
          <a:bodyPr>
            <a:noAutofit/>
          </a:bodyPr>
          <a:lstStyle>
            <a:lvl1pPr marL="0" indent="0" algn="ctr">
              <a:buNone/>
              <a:defRPr sz="1400">
                <a:solidFill>
                  <a:schemeClr val="tx1"/>
                </a:solidFill>
              </a:defRPr>
            </a:lvl1pPr>
            <a:lvl2pPr marL="457200" indent="0">
              <a:buNone/>
              <a:defRPr sz="1400"/>
            </a:lvl2pPr>
            <a:lvl3pPr marL="798513" indent="0">
              <a:buNone/>
              <a:defRPr sz="1400"/>
            </a:lvl3pPr>
            <a:lvl4pPr marL="1371600" indent="0">
              <a:buNone/>
              <a:defRPr sz="1400"/>
            </a:lvl4pPr>
            <a:lvl5pPr marL="1828800" indent="0">
              <a:buNone/>
              <a:defRPr sz="1400"/>
            </a:lvl5pPr>
          </a:lstStyle>
          <a:p>
            <a:pPr lvl="0"/>
            <a:r>
              <a:rPr lang="en-US" dirty="0"/>
              <a:t>Click to add caption</a:t>
            </a:r>
          </a:p>
        </p:txBody>
      </p:sp>
      <p:sp>
        <p:nvSpPr>
          <p:cNvPr id="10" name="Source"/>
          <p:cNvSpPr>
            <a:spLocks noGrp="1"/>
          </p:cNvSpPr>
          <p:nvPr>
            <p:ph idx="11" hasCustomPrompt="1"/>
          </p:nvPr>
        </p:nvSpPr>
        <p:spPr>
          <a:xfrm>
            <a:off x="149313" y="4784089"/>
            <a:ext cx="8131087" cy="280036"/>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3.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p:custDataLst>
              <p:tags r:id="rId22"/>
            </p:custDataLst>
          </p:nvPr>
        </p:nvSpPr>
        <p:spPr bwMode="auto">
          <a:xfrm>
            <a:off x="0" y="0"/>
            <a:ext cx="9144000" cy="965200"/>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2" name="Title Placeholder 1"/>
          <p:cNvSpPr>
            <a:spLocks noGrp="1"/>
          </p:cNvSpPr>
          <p:nvPr>
            <p:ph type="title"/>
          </p:nvPr>
        </p:nvSpPr>
        <p:spPr>
          <a:xfrm>
            <a:off x="149313" y="53975"/>
            <a:ext cx="8858161" cy="85725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9313" y="1200151"/>
            <a:ext cx="8858161" cy="3394472"/>
          </a:xfrm>
          <a:prstGeom prst="rect">
            <a:avLst/>
          </a:prstGeom>
          <a:ln>
            <a:noFill/>
          </a:ln>
        </p:spPr>
        <p:txBody>
          <a:bodyPr vert="horz" lIns="91440" tIns="45720" rIns="91440" bIns="45720" rtlCol="0">
            <a:normAutofit/>
          </a:bodyPr>
          <a:lstStyle/>
          <a:p>
            <a:pPr lvl="0"/>
            <a:r>
              <a:rPr lang="en-US" dirty="0"/>
              <a:t>Click to add first-level bullet</a:t>
            </a:r>
          </a:p>
          <a:p>
            <a:pPr lvl="1"/>
            <a:r>
              <a:rPr lang="en-US" dirty="0"/>
              <a:t>Second level</a:t>
            </a:r>
          </a:p>
          <a:p>
            <a:pPr lvl="2"/>
            <a:r>
              <a:rPr lang="en-US" dirty="0"/>
              <a:t>Third level</a:t>
            </a:r>
          </a:p>
        </p:txBody>
      </p:sp>
      <p:sp>
        <p:nvSpPr>
          <p:cNvPr id="6" name="Slide Number Placeholder 5"/>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195195"/>
      </p:ext>
    </p:extLst>
  </p:cSld>
  <p:clrMap bg1="lt1" tx1="dk1" bg2="lt2" tx2="dk2" accent1="accent1" accent2="accent2" accent3="accent3" accent4="accent4" accent5="accent5" accent6="accent6" hlink="hlink" folHlink="folHlink"/>
  <p:sldLayoutIdLst>
    <p:sldLayoutId id="2147483660" r:id="rId1"/>
    <p:sldLayoutId id="2147483678" r:id="rId2"/>
    <p:sldLayoutId id="2147483661" r:id="rId3"/>
    <p:sldLayoutId id="2147483650" r:id="rId4"/>
    <p:sldLayoutId id="2147483710" r:id="rId5"/>
    <p:sldLayoutId id="2147483722" r:id="rId6"/>
    <p:sldLayoutId id="2147483727" r:id="rId7"/>
    <p:sldLayoutId id="2147483708" r:id="rId8"/>
    <p:sldLayoutId id="2147483730" r:id="rId9"/>
    <p:sldLayoutId id="2147483735" r:id="rId10"/>
    <p:sldLayoutId id="2147483731" r:id="rId11"/>
    <p:sldLayoutId id="2147483726" r:id="rId12"/>
    <p:sldLayoutId id="2147483724" r:id="rId13"/>
    <p:sldLayoutId id="2147483662" r:id="rId14"/>
    <p:sldLayoutId id="2147483725" r:id="rId15"/>
    <p:sldLayoutId id="2147483707" r:id="rId16"/>
    <p:sldLayoutId id="2147483723" r:id="rId17"/>
    <p:sldLayoutId id="2147483734" r:id="rId18"/>
    <p:sldLayoutId id="2147483668" r:id="rId19"/>
    <p:sldLayoutId id="2147483677" r:id="rId20"/>
  </p:sldLayoutIdLst>
  <p:hf hdr="0" ftr="0" dt="0"/>
  <p:txStyles>
    <p:titleStyle>
      <a:lvl1pPr algn="l" defTabSz="457200" rtl="0" eaLnBrk="1" latinLnBrk="0" hangingPunct="1">
        <a:spcBef>
          <a:spcPct val="0"/>
        </a:spcBef>
        <a:buNone/>
        <a:defRPr sz="2400" kern="1200">
          <a:solidFill>
            <a:schemeClr val="bg1"/>
          </a:solidFill>
          <a:latin typeface="+mj-lt"/>
          <a:ea typeface="+mj-ea"/>
          <a:cs typeface="+mj-cs"/>
        </a:defRPr>
      </a:lvl1pPr>
    </p:titleStyle>
    <p:bodyStyle>
      <a:lvl1pPr marL="288925" indent="-288925" algn="l" defTabSz="457200" rtl="0" eaLnBrk="1" latinLnBrk="0" hangingPunct="1">
        <a:spcBef>
          <a:spcPts val="2400"/>
        </a:spcBef>
        <a:buClr>
          <a:srgbClr val="154780"/>
        </a:buClr>
        <a:buSzPct val="80000"/>
        <a:buFont typeface="Arial" panose="020B0604020202020204" pitchFamily="34" charset="0"/>
        <a:buChar char="►"/>
        <a:defRPr lang="en-US" sz="1800" kern="1200" baseline="0" dirty="0" smtClean="0">
          <a:solidFill>
            <a:schemeClr val="tx1"/>
          </a:solidFill>
          <a:latin typeface="+mn-lt"/>
          <a:ea typeface="+mn-ea"/>
          <a:cs typeface="+mn-cs"/>
        </a:defRPr>
      </a:lvl1pPr>
      <a:lvl2pPr marL="566928" indent="-284163" algn="l" defTabSz="457200" rtl="0" eaLnBrk="1" latinLnBrk="0" hangingPunct="1">
        <a:spcBef>
          <a:spcPts val="0"/>
        </a:spcBef>
        <a:buClr>
          <a:srgbClr val="154780"/>
        </a:buClr>
        <a:buSzPct val="80000"/>
        <a:buFont typeface="Arial" panose="020B0604020202020204" pitchFamily="34" charset="0"/>
        <a:buChar char="►"/>
        <a:defRPr sz="1800" kern="1200">
          <a:solidFill>
            <a:schemeClr val="tx1"/>
          </a:solidFill>
          <a:latin typeface="+mn-lt"/>
          <a:ea typeface="+mn-ea"/>
          <a:cs typeface="+mn-cs"/>
        </a:defRPr>
      </a:lvl2pPr>
      <a:lvl3pPr marL="566928" indent="237744" algn="l" defTabSz="457200" rtl="0" eaLnBrk="1" latinLnBrk="0" hangingPunct="1">
        <a:spcBef>
          <a:spcPts val="0"/>
        </a:spcBef>
        <a:buClr>
          <a:srgbClr val="154780"/>
        </a:buClr>
        <a:buFont typeface="Arial" panose="020B0604020202020204" pitchFamily="34" charset="0"/>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5" orient="horz" pos="2892" userDrawn="1">
          <p15:clr>
            <a:srgbClr val="F26B43"/>
          </p15:clr>
        </p15:guide>
        <p15:guide id="8" pos="96" userDrawn="1">
          <p15:clr>
            <a:srgbClr val="F26B43"/>
          </p15:clr>
        </p15:guide>
        <p15:guide id="9" pos="5664" userDrawn="1">
          <p15:clr>
            <a:srgbClr val="F26B43"/>
          </p15:clr>
        </p15:guide>
        <p15:guide id="10" orient="horz" pos="1620" userDrawn="1">
          <p15:clr>
            <a:srgbClr val="F26B43"/>
          </p15:clr>
        </p15:guide>
        <p15:guide id="11" orient="horz" pos="2556" userDrawn="1">
          <p15:clr>
            <a:srgbClr val="F26B43"/>
          </p15:clr>
        </p15:guide>
        <p15:guide id="12" orient="horz" pos="31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163106" y="54000"/>
            <a:ext cx="2191563" cy="1243172"/>
          </a:xfrm>
          <a:prstGeom prst="rect">
            <a:avLst/>
          </a:prstGeom>
        </p:spPr>
        <p:txBody>
          <a:bodyPr vert="horz" lIns="91440" tIns="45720" rIns="91440" bIns="45720" rtlCol="0" anchor="t">
            <a:noAutofit/>
          </a:bodyPr>
          <a:lstStyle/>
          <a:p>
            <a:r>
              <a:rPr lang="en-US" dirty="0"/>
              <a:t>Click to add title</a:t>
            </a:r>
          </a:p>
        </p:txBody>
      </p:sp>
      <p:sp>
        <p:nvSpPr>
          <p:cNvPr id="7" name="Rectangle 6"/>
          <p:cNvSpPr>
            <a:spLocks noChangeArrowheads="1"/>
          </p:cNvSpPr>
          <p:nvPr userDrawn="1"/>
        </p:nvSpPr>
        <p:spPr bwMode="auto">
          <a:xfrm>
            <a:off x="-1588" y="0"/>
            <a:ext cx="2520951" cy="5143500"/>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9" name="Slide Number Placeholder 1"/>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140225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9" r:id="rId3"/>
    <p:sldLayoutId id="2147483732" r:id="rId4"/>
    <p:sldLayoutId id="2147483715" r:id="rId5"/>
    <p:sldLayoutId id="2147483717" r:id="rId6"/>
    <p:sldLayoutId id="2147483721" r:id="rId7"/>
  </p:sldLayoutIdLst>
  <p:txStyles>
    <p:titleStyle>
      <a:lvl1pPr algn="l" defTabSz="457200" rtl="0" eaLnBrk="1" latinLnBrk="0" hangingPunct="1">
        <a:spcBef>
          <a:spcPct val="0"/>
        </a:spcBef>
        <a:buNone/>
        <a:defRPr sz="24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624" y="4021455"/>
            <a:ext cx="8812912" cy="459105"/>
          </a:xfrm>
          <a:prstGeom prst="rect">
            <a:avLst/>
          </a:prstGeom>
        </p:spPr>
        <p:txBody>
          <a:bodyPr vert="horz" lIns="91440" tIns="45720" rIns="91440" bIns="45720" rtlCol="0" anchor="ctr">
            <a:normAutofit/>
          </a:bodyPr>
          <a:lstStyle/>
          <a:p>
            <a:r>
              <a:rPr lang="en-US" dirty="0"/>
              <a:t>Click to add title</a:t>
            </a:r>
          </a:p>
        </p:txBody>
      </p:sp>
      <p:sp>
        <p:nvSpPr>
          <p:cNvPr id="10" name="Slide Number Placeholder 1"/>
          <p:cNvSpPr txBox="1">
            <a:spLocks/>
          </p:cNvSpPr>
          <p:nvPr userDrawn="1"/>
        </p:nvSpPr>
        <p:spPr>
          <a:xfrm>
            <a:off x="8449056" y="4791456"/>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
          <p:cNvSpPr>
            <a:spLocks noChangeArrowheads="1"/>
          </p:cNvSpPr>
          <p:nvPr userDrawn="1"/>
        </p:nvSpPr>
        <p:spPr bwMode="auto">
          <a:xfrm>
            <a:off x="0" y="3987800"/>
            <a:ext cx="9144000" cy="1163638"/>
          </a:xfrm>
          <a:prstGeom prst="rect">
            <a:avLst/>
          </a:prstGeom>
          <a:solidFill>
            <a:srgbClr val="154780"/>
          </a:solidFill>
          <a:ln w="9525">
            <a:noFill/>
            <a:round/>
            <a:headEnd type="none" w="sm" len="sm"/>
            <a:tailEnd type="none" w="sm" len="sm"/>
          </a:ln>
        </p:spPr>
        <p:txBody>
          <a:bodyPr>
            <a:prstTxWarp prst="textNoShape">
              <a:avLst/>
            </a:prstTxWarp>
          </a:bodyPr>
          <a:lstStyle/>
          <a:p>
            <a:pPr>
              <a:defRPr/>
            </a:pPr>
            <a:endParaRPr lang="en-US" dirty="0">
              <a:latin typeface="Bookman Old Style" pitchFamily="-84" charset="0"/>
              <a:ea typeface="ＭＳ Ｐゴシック" pitchFamily="-84" charset="-128"/>
              <a:cs typeface="ＭＳ Ｐゴシック" pitchFamily="-84" charset="-128"/>
            </a:endParaRPr>
          </a:p>
        </p:txBody>
      </p:sp>
      <p:sp>
        <p:nvSpPr>
          <p:cNvPr id="3" name="Footer Placeholder 2"/>
          <p:cNvSpPr>
            <a:spLocks noGrp="1"/>
          </p:cNvSpPr>
          <p:nvPr>
            <p:ph type="ftr" sz="quarter" idx="3"/>
          </p:nvPr>
        </p:nvSpPr>
        <p:spPr>
          <a:xfrm>
            <a:off x="162623" y="4767263"/>
            <a:ext cx="8286433" cy="274637"/>
          </a:xfrm>
          <a:prstGeom prst="rect">
            <a:avLst/>
          </a:prstGeom>
        </p:spPr>
        <p:txBody>
          <a:bodyPr vert="horz" lIns="0" tIns="0" rIns="0" bIns="0" rtlCol="0" anchor="b"/>
          <a:lstStyle>
            <a:lvl1pPr algn="l">
              <a:defRPr sz="1200">
                <a:solidFill>
                  <a:schemeClr val="bg1"/>
                </a:solidFill>
              </a:defRPr>
            </a:lvl1pPr>
          </a:lstStyle>
          <a:p>
            <a:r>
              <a:rPr lang="en-US" dirty="0"/>
              <a:t>Click to add source information</a:t>
            </a:r>
          </a:p>
        </p:txBody>
      </p:sp>
      <p:sp>
        <p:nvSpPr>
          <p:cNvPr id="13" name="Slide Number Placeholder 1"/>
          <p:cNvSpPr txBox="1">
            <a:spLocks/>
          </p:cNvSpPr>
          <p:nvPr userDrawn="1"/>
        </p:nvSpPr>
        <p:spPr>
          <a:xfrm>
            <a:off x="8453120" y="4790281"/>
            <a:ext cx="554353" cy="273844"/>
          </a:xfrm>
          <a:prstGeom prst="rect">
            <a:avLst/>
          </a:prstGeom>
        </p:spPr>
        <p:txBody>
          <a:bodyPr lIns="0" tIns="0" rIns="0" bIns="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2829787-D675-D94B-A2C7-829D4562C484}" type="slidenum">
              <a:rPr kumimoji="0" lang="en-US" sz="1200" b="0" i="0" u="none" strike="noStrike" kern="1200" cap="none" spc="0" normalizeH="0" baseline="0" noProof="0" smtClean="0">
                <a:ln>
                  <a:noFill/>
                </a:ln>
                <a:solidFill>
                  <a:schemeClr val="bg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1076071168"/>
      </p:ext>
    </p:extLst>
  </p:cSld>
  <p:clrMap bg1="lt1" tx1="dk1" bg2="lt2" tx2="dk2" accent1="accent1" accent2="accent2" accent3="accent3" accent4="accent4" accent5="accent5" accent6="accent6" hlink="hlink" folHlink="folHlink"/>
  <p:sldLayoutIdLst>
    <p:sldLayoutId id="2147483694" r:id="rId1"/>
    <p:sldLayoutId id="2147483728" r:id="rId2"/>
    <p:sldLayoutId id="2147483729" r:id="rId3"/>
    <p:sldLayoutId id="2147483733" r:id="rId4"/>
  </p:sldLayoutIdLst>
  <p:hf hdr="0" ftr="0" dt="0"/>
  <p:txStyles>
    <p:titleStyle>
      <a:lvl1pPr algn="l" defTabSz="457200" rtl="0" eaLnBrk="1" latinLnBrk="0" hangingPunct="1">
        <a:spcBef>
          <a:spcPct val="0"/>
        </a:spcBef>
        <a:buNone/>
        <a:defRPr sz="1800" kern="1200" baseline="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0B99D-3335-449C-8502-D3E1329274A4}"/>
              </a:ext>
            </a:extLst>
          </p:cNvPr>
          <p:cNvSpPr>
            <a:spLocks noGrp="1"/>
          </p:cNvSpPr>
          <p:nvPr>
            <p:ph type="ctrTitle"/>
          </p:nvPr>
        </p:nvSpPr>
        <p:spPr>
          <a:xfrm>
            <a:off x="271462" y="1958024"/>
            <a:ext cx="7742007" cy="1101329"/>
          </a:xfrm>
        </p:spPr>
        <p:txBody>
          <a:bodyPr>
            <a:normAutofit/>
          </a:bodyPr>
          <a:lstStyle/>
          <a:p>
            <a:r>
              <a:rPr lang="en-US" dirty="0">
                <a:latin typeface="Helvetica" pitchFamily="2" charset="0"/>
              </a:rPr>
              <a:t>Movie Recommended System</a:t>
            </a:r>
          </a:p>
        </p:txBody>
      </p:sp>
      <p:sp>
        <p:nvSpPr>
          <p:cNvPr id="3" name="Sous-titre 2">
            <a:extLst>
              <a:ext uri="{FF2B5EF4-FFF2-40B4-BE49-F238E27FC236}">
                <a16:creationId xmlns:a16="http://schemas.microsoft.com/office/drawing/2014/main" id="{D378700B-55A6-4DAD-BD7B-5ABA410DD780}"/>
              </a:ext>
            </a:extLst>
          </p:cNvPr>
          <p:cNvSpPr>
            <a:spLocks noGrp="1"/>
          </p:cNvSpPr>
          <p:nvPr>
            <p:ph type="subTitle" idx="1"/>
          </p:nvPr>
        </p:nvSpPr>
        <p:spPr/>
        <p:txBody>
          <a:bodyPr/>
          <a:lstStyle/>
          <a:p>
            <a:r>
              <a:rPr lang="en-US" dirty="0">
                <a:latin typeface="Helvetica" pitchFamily="2" charset="0"/>
              </a:rPr>
              <a:t>Speaker</a:t>
            </a:r>
          </a:p>
          <a:p>
            <a:r>
              <a:rPr lang="en-US" dirty="0">
                <a:latin typeface="Helvetica" pitchFamily="2" charset="0"/>
              </a:rPr>
              <a:t>YIXIN HU</a:t>
            </a:r>
          </a:p>
          <a:p>
            <a:r>
              <a:rPr lang="en-US" dirty="0">
                <a:latin typeface="Helvetica" pitchFamily="2" charset="0"/>
              </a:rPr>
              <a:t>YUANKUN LI</a:t>
            </a:r>
          </a:p>
        </p:txBody>
      </p:sp>
      <p:sp>
        <p:nvSpPr>
          <p:cNvPr id="5" name="Espace réservé du texte 4">
            <a:extLst>
              <a:ext uri="{FF2B5EF4-FFF2-40B4-BE49-F238E27FC236}">
                <a16:creationId xmlns:a16="http://schemas.microsoft.com/office/drawing/2014/main" id="{56165DF9-DA7F-4555-B49E-0065085A6E16}"/>
              </a:ext>
            </a:extLst>
          </p:cNvPr>
          <p:cNvSpPr>
            <a:spLocks noGrp="1"/>
          </p:cNvSpPr>
          <p:nvPr>
            <p:ph type="body" sz="quarter" idx="12"/>
          </p:nvPr>
        </p:nvSpPr>
        <p:spPr/>
        <p:txBody>
          <a:bodyPr/>
          <a:lstStyle/>
          <a:p>
            <a:r>
              <a:rPr lang="en-US" dirty="0">
                <a:latin typeface="Helvetica" pitchFamily="2" charset="0"/>
              </a:rPr>
              <a:t>JHU –2024.12.14</a:t>
            </a:r>
          </a:p>
        </p:txBody>
      </p:sp>
    </p:spTree>
    <p:extLst>
      <p:ext uri="{BB962C8B-B14F-4D97-AF65-F5344CB8AC3E}">
        <p14:creationId xmlns:p14="http://schemas.microsoft.com/office/powerpoint/2010/main" val="348065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23C86-69D1-4297-AA45-31518270B516}"/>
              </a:ext>
            </a:extLst>
          </p:cNvPr>
          <p:cNvSpPr>
            <a:spLocks noGrp="1"/>
          </p:cNvSpPr>
          <p:nvPr>
            <p:ph type="title"/>
          </p:nvPr>
        </p:nvSpPr>
        <p:spPr>
          <a:xfrm>
            <a:off x="149312" y="181722"/>
            <a:ext cx="8858161" cy="857250"/>
          </a:xfrm>
        </p:spPr>
        <p:txBody>
          <a:bodyPr/>
          <a:lstStyle/>
          <a:p>
            <a:r>
              <a:rPr lang="en-US" dirty="0">
                <a:latin typeface="Helvetica" pitchFamily="2" charset="0"/>
              </a:rPr>
              <a:t>Introduction</a:t>
            </a:r>
            <a:r>
              <a:rPr lang="zh-CN" altLang="en-US" dirty="0">
                <a:latin typeface="Helvetica" pitchFamily="2" charset="0"/>
              </a:rPr>
              <a:t> </a:t>
            </a:r>
            <a:endParaRPr lang="en-US" dirty="0">
              <a:latin typeface="Helvetica" pitchFamily="2" charset="0"/>
            </a:endParaRPr>
          </a:p>
        </p:txBody>
      </p:sp>
      <p:sp>
        <p:nvSpPr>
          <p:cNvPr id="5" name="文本框 4">
            <a:extLst>
              <a:ext uri="{FF2B5EF4-FFF2-40B4-BE49-F238E27FC236}">
                <a16:creationId xmlns:a16="http://schemas.microsoft.com/office/drawing/2014/main" id="{610451CA-4391-C2A7-5A6F-DEA74EBFA777}"/>
              </a:ext>
            </a:extLst>
          </p:cNvPr>
          <p:cNvSpPr txBox="1"/>
          <p:nvPr/>
        </p:nvSpPr>
        <p:spPr>
          <a:xfrm>
            <a:off x="8831840" y="4684779"/>
            <a:ext cx="573865" cy="276999"/>
          </a:xfrm>
          <a:prstGeom prst="rect">
            <a:avLst/>
          </a:prstGeom>
          <a:noFill/>
        </p:spPr>
        <p:txBody>
          <a:bodyPr wrap="square" rtlCol="0">
            <a:spAutoFit/>
          </a:bodyPr>
          <a:lstStyle/>
          <a:p>
            <a:r>
              <a:rPr kumimoji="1" lang="en-US" altLang="zh-CN" sz="1200" dirty="0"/>
              <a:t>2</a:t>
            </a:r>
            <a:endParaRPr kumimoji="1" lang="zh-CN" altLang="en-US" sz="1200" dirty="0"/>
          </a:p>
        </p:txBody>
      </p:sp>
      <p:pic>
        <p:nvPicPr>
          <p:cNvPr id="4" name="Picture 3" descr="A screenshot of a website&#10;&#10;Description automatically generated">
            <a:extLst>
              <a:ext uri="{FF2B5EF4-FFF2-40B4-BE49-F238E27FC236}">
                <a16:creationId xmlns:a16="http://schemas.microsoft.com/office/drawing/2014/main" id="{01934063-2C15-770A-807F-5DA3EAB0695F}"/>
              </a:ext>
            </a:extLst>
          </p:cNvPr>
          <p:cNvPicPr>
            <a:picLocks noChangeAspect="1"/>
          </p:cNvPicPr>
          <p:nvPr/>
        </p:nvPicPr>
        <p:blipFill>
          <a:blip r:embed="rId2"/>
          <a:stretch>
            <a:fillRect/>
          </a:stretch>
        </p:blipFill>
        <p:spPr>
          <a:xfrm>
            <a:off x="0" y="1000815"/>
            <a:ext cx="7275582" cy="3484800"/>
          </a:xfrm>
          <a:prstGeom prst="rect">
            <a:avLst/>
          </a:prstGeom>
        </p:spPr>
      </p:pic>
      <p:sp>
        <p:nvSpPr>
          <p:cNvPr id="7" name="TextBox 6">
            <a:extLst>
              <a:ext uri="{FF2B5EF4-FFF2-40B4-BE49-F238E27FC236}">
                <a16:creationId xmlns:a16="http://schemas.microsoft.com/office/drawing/2014/main" id="{13C68F38-126D-58CE-2697-4F15551242FE}"/>
              </a:ext>
            </a:extLst>
          </p:cNvPr>
          <p:cNvSpPr txBox="1"/>
          <p:nvPr/>
        </p:nvSpPr>
        <p:spPr>
          <a:xfrm>
            <a:off x="149312" y="4485615"/>
            <a:ext cx="6630021" cy="369332"/>
          </a:xfrm>
          <a:prstGeom prst="rect">
            <a:avLst/>
          </a:prstGeom>
          <a:noFill/>
        </p:spPr>
        <p:txBody>
          <a:bodyPr wrap="square">
            <a:spAutoFit/>
          </a:bodyPr>
          <a:lstStyle/>
          <a:p>
            <a:r>
              <a:rPr lang="en-AU" dirty="0">
                <a:solidFill>
                  <a:srgbClr val="000000"/>
                </a:solidFill>
                <a:latin typeface="Arial" panose="020B0604020202020204" pitchFamily="34" charset="0"/>
              </a:rPr>
              <a:t>A</a:t>
            </a:r>
            <a:r>
              <a:rPr lang="en-AU" sz="1800" b="0" i="0" u="none" strike="noStrike" dirty="0">
                <a:solidFill>
                  <a:srgbClr val="000000"/>
                </a:solidFill>
                <a:effectLst/>
                <a:latin typeface="Arial" panose="020B0604020202020204" pitchFamily="34" charset="0"/>
              </a:rPr>
              <a:t> website which could recommend users movies they may like </a:t>
            </a:r>
            <a:endParaRPr lang="en-US" dirty="0"/>
          </a:p>
        </p:txBody>
      </p:sp>
    </p:spTree>
    <p:extLst>
      <p:ext uri="{BB962C8B-B14F-4D97-AF65-F5344CB8AC3E}">
        <p14:creationId xmlns:p14="http://schemas.microsoft.com/office/powerpoint/2010/main" val="303227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23C86-69D1-4297-AA45-31518270B516}"/>
              </a:ext>
            </a:extLst>
          </p:cNvPr>
          <p:cNvSpPr>
            <a:spLocks noGrp="1"/>
          </p:cNvSpPr>
          <p:nvPr>
            <p:ph type="title"/>
          </p:nvPr>
        </p:nvSpPr>
        <p:spPr/>
        <p:txBody>
          <a:bodyPr/>
          <a:lstStyle/>
          <a:p>
            <a:r>
              <a:rPr lang="en-US" altLang="zh-CN" dirty="0">
                <a:latin typeface="Helvetica" pitchFamily="2" charset="0"/>
              </a:rPr>
              <a:t>Methodology</a:t>
            </a:r>
            <a:endParaRPr lang="en-US" dirty="0">
              <a:latin typeface="Helvetica" pitchFamily="2" charset="0"/>
            </a:endParaRPr>
          </a:p>
        </p:txBody>
      </p:sp>
      <p:sp>
        <p:nvSpPr>
          <p:cNvPr id="3" name="Rounded Rectangle 2">
            <a:extLst>
              <a:ext uri="{FF2B5EF4-FFF2-40B4-BE49-F238E27FC236}">
                <a16:creationId xmlns:a16="http://schemas.microsoft.com/office/drawing/2014/main" id="{62A83FD3-B71A-4BE5-4B4C-BFCCBD72121C}"/>
              </a:ext>
            </a:extLst>
          </p:cNvPr>
          <p:cNvSpPr/>
          <p:nvPr/>
        </p:nvSpPr>
        <p:spPr>
          <a:xfrm>
            <a:off x="356260" y="1425039"/>
            <a:ext cx="2256311" cy="629392"/>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Data Processing</a:t>
            </a:r>
          </a:p>
        </p:txBody>
      </p:sp>
      <p:sp>
        <p:nvSpPr>
          <p:cNvPr id="4" name="Rounded Rectangle 3">
            <a:extLst>
              <a:ext uri="{FF2B5EF4-FFF2-40B4-BE49-F238E27FC236}">
                <a16:creationId xmlns:a16="http://schemas.microsoft.com/office/drawing/2014/main" id="{BA4542B0-9C68-2D94-7F8E-91E397E47BC9}"/>
              </a:ext>
            </a:extLst>
          </p:cNvPr>
          <p:cNvSpPr/>
          <p:nvPr/>
        </p:nvSpPr>
        <p:spPr>
          <a:xfrm>
            <a:off x="3443844" y="2975510"/>
            <a:ext cx="2256311" cy="629392"/>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Recommended System</a:t>
            </a:r>
          </a:p>
        </p:txBody>
      </p:sp>
      <p:sp>
        <p:nvSpPr>
          <p:cNvPr id="5" name="Rounded Rectangle 4">
            <a:extLst>
              <a:ext uri="{FF2B5EF4-FFF2-40B4-BE49-F238E27FC236}">
                <a16:creationId xmlns:a16="http://schemas.microsoft.com/office/drawing/2014/main" id="{E2BC7E16-1636-CD66-7438-C0F06842B72A}"/>
              </a:ext>
            </a:extLst>
          </p:cNvPr>
          <p:cNvSpPr/>
          <p:nvPr/>
        </p:nvSpPr>
        <p:spPr>
          <a:xfrm>
            <a:off x="3443843" y="1942358"/>
            <a:ext cx="2256311" cy="629392"/>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Data Visualization</a:t>
            </a:r>
          </a:p>
        </p:txBody>
      </p:sp>
      <p:sp>
        <p:nvSpPr>
          <p:cNvPr id="6" name="Right Arrow 5">
            <a:extLst>
              <a:ext uri="{FF2B5EF4-FFF2-40B4-BE49-F238E27FC236}">
                <a16:creationId xmlns:a16="http://schemas.microsoft.com/office/drawing/2014/main" id="{3ED2EECF-54E7-0874-BFDB-1E10456EC237}"/>
              </a:ext>
            </a:extLst>
          </p:cNvPr>
          <p:cNvSpPr/>
          <p:nvPr/>
        </p:nvSpPr>
        <p:spPr>
          <a:xfrm>
            <a:off x="2790702" y="1974664"/>
            <a:ext cx="522514" cy="4037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7D127C84-5374-3681-63C1-2EA1DB186ADC}"/>
              </a:ext>
            </a:extLst>
          </p:cNvPr>
          <p:cNvSpPr/>
          <p:nvPr/>
        </p:nvSpPr>
        <p:spPr>
          <a:xfrm>
            <a:off x="6066312" y="3088326"/>
            <a:ext cx="522514" cy="4037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B184F74-382C-6E56-62A7-D2262A67CD09}"/>
              </a:ext>
            </a:extLst>
          </p:cNvPr>
          <p:cNvSpPr/>
          <p:nvPr/>
        </p:nvSpPr>
        <p:spPr>
          <a:xfrm>
            <a:off x="6588826" y="3798125"/>
            <a:ext cx="2256311" cy="629392"/>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System Training</a:t>
            </a:r>
          </a:p>
        </p:txBody>
      </p:sp>
      <p:sp>
        <p:nvSpPr>
          <p:cNvPr id="9" name="TextBox 8">
            <a:extLst>
              <a:ext uri="{FF2B5EF4-FFF2-40B4-BE49-F238E27FC236}">
                <a16:creationId xmlns:a16="http://schemas.microsoft.com/office/drawing/2014/main" id="{EB1F7E15-C6F2-D25E-B677-7DC2C092CC29}"/>
              </a:ext>
            </a:extLst>
          </p:cNvPr>
          <p:cNvSpPr txBox="1"/>
          <p:nvPr/>
        </p:nvSpPr>
        <p:spPr>
          <a:xfrm>
            <a:off x="694709" y="2433347"/>
            <a:ext cx="1680356"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Collection</a:t>
            </a:r>
          </a:p>
          <a:p>
            <a:pPr marL="285750" indent="-285750">
              <a:buFont typeface="Arial" panose="020B0604020202020204" pitchFamily="34" charset="0"/>
              <a:buChar char="•"/>
            </a:pPr>
            <a:r>
              <a:rPr lang="en-US" dirty="0"/>
              <a:t>Processing</a:t>
            </a:r>
          </a:p>
          <a:p>
            <a:endParaRPr lang="en-US" dirty="0"/>
          </a:p>
        </p:txBody>
      </p:sp>
      <p:sp>
        <p:nvSpPr>
          <p:cNvPr id="10" name="TextBox 9">
            <a:extLst>
              <a:ext uri="{FF2B5EF4-FFF2-40B4-BE49-F238E27FC236}">
                <a16:creationId xmlns:a16="http://schemas.microsoft.com/office/drawing/2014/main" id="{C9B80336-C7E8-52F4-F067-39226637994F}"/>
              </a:ext>
            </a:extLst>
          </p:cNvPr>
          <p:cNvSpPr txBox="1"/>
          <p:nvPr/>
        </p:nvSpPr>
        <p:spPr>
          <a:xfrm>
            <a:off x="3731820" y="3965852"/>
            <a:ext cx="1680356" cy="923330"/>
          </a:xfrm>
          <a:prstGeom prst="rect">
            <a:avLst/>
          </a:prstGeom>
          <a:noFill/>
        </p:spPr>
        <p:txBody>
          <a:bodyPr wrap="square" rtlCol="0">
            <a:spAutoFit/>
          </a:bodyPr>
          <a:lstStyle/>
          <a:p>
            <a:pPr marL="285750" indent="-285750">
              <a:buFont typeface="Arial" panose="020B0604020202020204" pitchFamily="34" charset="0"/>
              <a:buChar char="•"/>
            </a:pPr>
            <a:r>
              <a:rPr lang="en-US" dirty="0"/>
              <a:t>GUI</a:t>
            </a:r>
          </a:p>
          <a:p>
            <a:pPr marL="285750" indent="-285750">
              <a:buFont typeface="Arial" panose="020B0604020202020204" pitchFamily="34" charset="0"/>
              <a:buChar char="•"/>
            </a:pPr>
            <a:r>
              <a:rPr lang="en-US" dirty="0"/>
              <a:t>Processing</a:t>
            </a:r>
          </a:p>
          <a:p>
            <a:endParaRPr lang="en-US" dirty="0"/>
          </a:p>
        </p:txBody>
      </p:sp>
      <p:pic>
        <p:nvPicPr>
          <p:cNvPr id="13" name="Picture 12" descr="A screenshot of a movie&#10;&#10;Description automatically generated">
            <a:extLst>
              <a:ext uri="{FF2B5EF4-FFF2-40B4-BE49-F238E27FC236}">
                <a16:creationId xmlns:a16="http://schemas.microsoft.com/office/drawing/2014/main" id="{27523139-B4DD-5B48-5240-FAEF6927AA6B}"/>
              </a:ext>
            </a:extLst>
          </p:cNvPr>
          <p:cNvPicPr>
            <a:picLocks noChangeAspect="1"/>
          </p:cNvPicPr>
          <p:nvPr/>
        </p:nvPicPr>
        <p:blipFill rotWithShape="1">
          <a:blip r:embed="rId2"/>
          <a:srcRect r="30265"/>
          <a:stretch/>
        </p:blipFill>
        <p:spPr>
          <a:xfrm>
            <a:off x="-368201" y="3177246"/>
            <a:ext cx="4536716" cy="2065007"/>
          </a:xfrm>
          <a:prstGeom prst="rect">
            <a:avLst/>
          </a:prstGeom>
          <a:noFill/>
          <a:effectLst>
            <a:glow>
              <a:schemeClr val="accent1">
                <a:alpha val="40000"/>
              </a:schemeClr>
            </a:glow>
            <a:softEdge rad="812202"/>
          </a:effectLst>
        </p:spPr>
      </p:pic>
      <p:sp>
        <p:nvSpPr>
          <p:cNvPr id="11" name="TextBox 10">
            <a:extLst>
              <a:ext uri="{FF2B5EF4-FFF2-40B4-BE49-F238E27FC236}">
                <a16:creationId xmlns:a16="http://schemas.microsoft.com/office/drawing/2014/main" id="{965E27B7-9788-FEBD-2CC6-4BB0B9C7C71D}"/>
              </a:ext>
            </a:extLst>
          </p:cNvPr>
          <p:cNvSpPr txBox="1"/>
          <p:nvPr/>
        </p:nvSpPr>
        <p:spPr>
          <a:xfrm>
            <a:off x="6876803" y="3172011"/>
            <a:ext cx="1680356" cy="369332"/>
          </a:xfrm>
          <a:prstGeom prst="rect">
            <a:avLst/>
          </a:prstGeom>
          <a:noFill/>
        </p:spPr>
        <p:txBody>
          <a:bodyPr wrap="square" rtlCol="0">
            <a:spAutoFit/>
          </a:bodyPr>
          <a:lstStyle/>
          <a:p>
            <a:pPr marL="285750" indent="-285750">
              <a:buFont typeface="Arial" panose="020B0604020202020204" pitchFamily="34" charset="0"/>
              <a:buChar char="•"/>
            </a:pPr>
            <a:r>
              <a:rPr lang="en-US" dirty="0"/>
              <a:t>Feedback</a:t>
            </a:r>
          </a:p>
        </p:txBody>
      </p:sp>
    </p:spTree>
    <p:extLst>
      <p:ext uri="{BB962C8B-B14F-4D97-AF65-F5344CB8AC3E}">
        <p14:creationId xmlns:p14="http://schemas.microsoft.com/office/powerpoint/2010/main" val="359905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23C86-69D1-4297-AA45-31518270B516}"/>
              </a:ext>
            </a:extLst>
          </p:cNvPr>
          <p:cNvSpPr>
            <a:spLocks noGrp="1"/>
          </p:cNvSpPr>
          <p:nvPr>
            <p:ph type="title"/>
          </p:nvPr>
        </p:nvSpPr>
        <p:spPr/>
        <p:txBody>
          <a:bodyPr/>
          <a:lstStyle/>
          <a:p>
            <a:endParaRPr lang="en-US" dirty="0">
              <a:latin typeface="Helvetica" pitchFamily="2" charset="0"/>
            </a:endParaRPr>
          </a:p>
        </p:txBody>
      </p:sp>
      <p:pic>
        <p:nvPicPr>
          <p:cNvPr id="3" name="录制_2023_12_12_17_35_43_371.MP4">
            <a:hlinkClick r:id="" action="ppaction://media"/>
            <a:extLst>
              <a:ext uri="{FF2B5EF4-FFF2-40B4-BE49-F238E27FC236}">
                <a16:creationId xmlns:a16="http://schemas.microsoft.com/office/drawing/2014/main" id="{20424B69-A817-FFB9-6F05-19655373AE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472" y="0"/>
            <a:ext cx="9144000" cy="5143500"/>
          </a:xfrm>
          <a:prstGeom prst="rect">
            <a:avLst/>
          </a:prstGeom>
        </p:spPr>
      </p:pic>
    </p:spTree>
    <p:extLst>
      <p:ext uri="{BB962C8B-B14F-4D97-AF65-F5344CB8AC3E}">
        <p14:creationId xmlns:p14="http://schemas.microsoft.com/office/powerpoint/2010/main" val="32176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23C86-69D1-4297-AA45-31518270B516}"/>
              </a:ext>
            </a:extLst>
          </p:cNvPr>
          <p:cNvSpPr>
            <a:spLocks noGrp="1"/>
          </p:cNvSpPr>
          <p:nvPr>
            <p:ph type="title"/>
          </p:nvPr>
        </p:nvSpPr>
        <p:spPr/>
        <p:txBody>
          <a:bodyPr/>
          <a:lstStyle/>
          <a:p>
            <a:r>
              <a:rPr lang="en-US" dirty="0">
                <a:latin typeface="Helvetica" pitchFamily="2" charset="0"/>
              </a:rPr>
              <a:t>Future Work</a:t>
            </a:r>
          </a:p>
        </p:txBody>
      </p:sp>
      <p:sp>
        <p:nvSpPr>
          <p:cNvPr id="3" name="文本框 2">
            <a:extLst>
              <a:ext uri="{FF2B5EF4-FFF2-40B4-BE49-F238E27FC236}">
                <a16:creationId xmlns:a16="http://schemas.microsoft.com/office/drawing/2014/main" id="{C0A5EC78-90D7-9D40-E89C-49865DE9AF8C}"/>
              </a:ext>
            </a:extLst>
          </p:cNvPr>
          <p:cNvSpPr txBox="1"/>
          <p:nvPr/>
        </p:nvSpPr>
        <p:spPr>
          <a:xfrm>
            <a:off x="267855" y="1182255"/>
            <a:ext cx="6878012" cy="2123658"/>
          </a:xfrm>
          <a:prstGeom prst="rect">
            <a:avLst/>
          </a:prstGeom>
          <a:noFill/>
        </p:spPr>
        <p:txBody>
          <a:bodyPr wrap="square" rtlCol="0">
            <a:spAutoFit/>
          </a:bodyPr>
          <a:lstStyle/>
          <a:p>
            <a:r>
              <a:rPr kumimoji="1" lang="en-US" altLang="zh-CN" sz="2400" dirty="0"/>
              <a:t>Weaknesses</a:t>
            </a:r>
            <a:r>
              <a:rPr kumimoji="1" lang="zh-CN" altLang="en-US" sz="2400" dirty="0"/>
              <a:t>：</a:t>
            </a:r>
            <a:endParaRPr kumimoji="1" lang="en-US" altLang="zh-CN" sz="2400" dirty="0"/>
          </a:p>
          <a:p>
            <a:endParaRPr kumimoji="1" lang="en-US" altLang="zh-CN" dirty="0"/>
          </a:p>
          <a:p>
            <a:r>
              <a:rPr lang="zh-CN" altLang="en-US" b="0" i="0" dirty="0">
                <a:solidFill>
                  <a:srgbClr val="374151"/>
                </a:solidFill>
                <a:effectLst/>
                <a:latin typeface="Söhne"/>
              </a:rPr>
              <a:t>          </a:t>
            </a:r>
            <a:endParaRPr kumimoji="1" lang="en" altLang="zh-CN" dirty="0">
              <a:solidFill>
                <a:srgbClr val="374151"/>
              </a:solidFill>
              <a:latin typeface="Söhne"/>
            </a:endParaRPr>
          </a:p>
          <a:p>
            <a:endParaRPr kumimoji="1" lang="en-US" altLang="zh-CN" dirty="0"/>
          </a:p>
          <a:p>
            <a:endParaRPr kumimoji="1" lang="en-US" altLang="zh-CN" dirty="0"/>
          </a:p>
          <a:p>
            <a:endParaRPr kumimoji="1" lang="en-US" altLang="zh-CN" dirty="0"/>
          </a:p>
          <a:p>
            <a:endParaRPr kumimoji="1" lang="en-US" altLang="zh-CN" dirty="0"/>
          </a:p>
        </p:txBody>
      </p:sp>
      <p:pic>
        <p:nvPicPr>
          <p:cNvPr id="5" name="图形 4" descr="场记板 纯色填充">
            <a:extLst>
              <a:ext uri="{FF2B5EF4-FFF2-40B4-BE49-F238E27FC236}">
                <a16:creationId xmlns:a16="http://schemas.microsoft.com/office/drawing/2014/main" id="{E4906B70-C76D-1E03-F83B-F52847C8B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118" y="2091277"/>
            <a:ext cx="425899" cy="425899"/>
          </a:xfrm>
          <a:prstGeom prst="rect">
            <a:avLst/>
          </a:prstGeom>
        </p:spPr>
      </p:pic>
      <p:sp>
        <p:nvSpPr>
          <p:cNvPr id="6" name="文本框 5">
            <a:extLst>
              <a:ext uri="{FF2B5EF4-FFF2-40B4-BE49-F238E27FC236}">
                <a16:creationId xmlns:a16="http://schemas.microsoft.com/office/drawing/2014/main" id="{BE6CE6AB-2F3D-C82E-410F-D2627B750412}"/>
              </a:ext>
            </a:extLst>
          </p:cNvPr>
          <p:cNvSpPr txBox="1"/>
          <p:nvPr/>
        </p:nvSpPr>
        <p:spPr>
          <a:xfrm>
            <a:off x="903111" y="2091277"/>
            <a:ext cx="6521900" cy="1477328"/>
          </a:xfrm>
          <a:prstGeom prst="rect">
            <a:avLst/>
          </a:prstGeom>
          <a:noFill/>
        </p:spPr>
        <p:txBody>
          <a:bodyPr wrap="square" rtlCol="0">
            <a:spAutoFit/>
          </a:bodyPr>
          <a:lstStyle/>
          <a:p>
            <a:r>
              <a:rPr lang="en" altLang="zh-CN" b="0" i="0" dirty="0">
                <a:solidFill>
                  <a:srgbClr val="374151"/>
                </a:solidFill>
                <a:effectLst/>
                <a:latin typeface="Söhne"/>
              </a:rPr>
              <a:t>limited function</a:t>
            </a:r>
            <a:r>
              <a:rPr lang="zh-CN" altLang="en-US" b="0" i="0" dirty="0">
                <a:solidFill>
                  <a:srgbClr val="374151"/>
                </a:solidFill>
                <a:effectLst/>
                <a:latin typeface="Söhne"/>
              </a:rPr>
              <a:t>：</a:t>
            </a:r>
            <a:r>
              <a:rPr lang="en-US" altLang="zh-CN" b="0" i="0" dirty="0">
                <a:solidFill>
                  <a:srgbClr val="374151"/>
                </a:solidFill>
                <a:effectLst/>
                <a:latin typeface="Söhne"/>
              </a:rPr>
              <a:t>No</a:t>
            </a:r>
            <a:r>
              <a:rPr lang="zh-CN" altLang="en-US" b="0" i="0" dirty="0">
                <a:solidFill>
                  <a:srgbClr val="374151"/>
                </a:solidFill>
                <a:effectLst/>
                <a:latin typeface="Söhne"/>
              </a:rPr>
              <a:t> </a:t>
            </a:r>
            <a:r>
              <a:rPr lang="en-US" altLang="zh-CN" b="0" i="0" dirty="0">
                <a:solidFill>
                  <a:srgbClr val="374151"/>
                </a:solidFill>
                <a:effectLst/>
                <a:latin typeface="Söhne"/>
              </a:rPr>
              <a:t>like</a:t>
            </a:r>
            <a:r>
              <a:rPr lang="zh-CN" altLang="en-US" b="0" i="0" dirty="0">
                <a:solidFill>
                  <a:srgbClr val="374151"/>
                </a:solidFill>
                <a:effectLst/>
                <a:latin typeface="Söhne"/>
              </a:rPr>
              <a:t> </a:t>
            </a:r>
            <a:r>
              <a:rPr lang="en-US" altLang="zh-CN" b="0" i="0" dirty="0">
                <a:solidFill>
                  <a:srgbClr val="374151"/>
                </a:solidFill>
                <a:effectLst/>
                <a:latin typeface="Söhne"/>
              </a:rPr>
              <a:t>or</a:t>
            </a:r>
            <a:r>
              <a:rPr lang="zh-CN" altLang="en-US" b="0" i="0" dirty="0">
                <a:solidFill>
                  <a:srgbClr val="374151"/>
                </a:solidFill>
                <a:effectLst/>
                <a:latin typeface="Söhne"/>
              </a:rPr>
              <a:t> </a:t>
            </a:r>
            <a:r>
              <a:rPr lang="en-US" altLang="zh-CN" b="0" i="0" dirty="0">
                <a:solidFill>
                  <a:srgbClr val="374151"/>
                </a:solidFill>
                <a:effectLst/>
                <a:latin typeface="Söhne"/>
              </a:rPr>
              <a:t>dislik</a:t>
            </a:r>
            <a:r>
              <a:rPr lang="en-US" altLang="zh-CN" dirty="0">
                <a:solidFill>
                  <a:srgbClr val="374151"/>
                </a:solidFill>
                <a:latin typeface="Söhne"/>
              </a:rPr>
              <a:t>e</a:t>
            </a:r>
            <a:r>
              <a:rPr lang="zh-CN" altLang="en-US" dirty="0">
                <a:solidFill>
                  <a:srgbClr val="374151"/>
                </a:solidFill>
                <a:latin typeface="Söhne"/>
              </a:rPr>
              <a:t> </a:t>
            </a:r>
            <a:r>
              <a:rPr lang="en-US" altLang="zh-CN" dirty="0">
                <a:solidFill>
                  <a:srgbClr val="374151"/>
                </a:solidFill>
                <a:latin typeface="Söhne"/>
              </a:rPr>
              <a:t>option</a:t>
            </a:r>
            <a:r>
              <a:rPr lang="zh-CN" altLang="en-US" dirty="0">
                <a:solidFill>
                  <a:srgbClr val="374151"/>
                </a:solidFill>
                <a:latin typeface="Söhne"/>
              </a:rPr>
              <a:t> </a:t>
            </a:r>
            <a:r>
              <a:rPr lang="en-US" altLang="zh-CN" dirty="0">
                <a:solidFill>
                  <a:srgbClr val="374151"/>
                </a:solidFill>
                <a:latin typeface="Söhne"/>
              </a:rPr>
              <a:t>for</a:t>
            </a:r>
            <a:r>
              <a:rPr lang="zh-CN" altLang="en-US" dirty="0">
                <a:solidFill>
                  <a:srgbClr val="374151"/>
                </a:solidFill>
                <a:latin typeface="Söhne"/>
              </a:rPr>
              <a:t> </a:t>
            </a:r>
            <a:r>
              <a:rPr lang="en-US" altLang="zh-CN" dirty="0">
                <a:solidFill>
                  <a:srgbClr val="374151"/>
                </a:solidFill>
                <a:latin typeface="Söhne"/>
              </a:rPr>
              <a:t>users</a:t>
            </a:r>
            <a:r>
              <a:rPr lang="zh-CN" altLang="en-US" dirty="0">
                <a:solidFill>
                  <a:srgbClr val="374151"/>
                </a:solidFill>
                <a:latin typeface="Söhne"/>
              </a:rPr>
              <a:t>；</a:t>
            </a:r>
            <a:r>
              <a:rPr lang="en" altLang="zh-CN" b="0" i="0" dirty="0">
                <a:solidFill>
                  <a:srgbClr val="374151"/>
                </a:solidFill>
                <a:effectLst/>
                <a:latin typeface="Söhne"/>
              </a:rPr>
              <a:t>Categorizing </a:t>
            </a:r>
            <a:r>
              <a:rPr lang="zh-CN" altLang="en-US" b="0" i="0" dirty="0">
                <a:solidFill>
                  <a:srgbClr val="374151"/>
                </a:solidFill>
                <a:effectLst/>
                <a:latin typeface="Söhne"/>
              </a:rPr>
              <a:t>  </a:t>
            </a:r>
            <a:r>
              <a:rPr lang="en" altLang="zh-CN" b="0" i="0" dirty="0">
                <a:solidFill>
                  <a:srgbClr val="374151"/>
                </a:solidFill>
                <a:effectLst/>
                <a:latin typeface="Söhne"/>
              </a:rPr>
              <a:t>movies</a:t>
            </a:r>
            <a:r>
              <a:rPr lang="en-US" altLang="zh-CN" dirty="0">
                <a:solidFill>
                  <a:srgbClr val="374151"/>
                </a:solidFill>
                <a:latin typeface="Söhne"/>
              </a:rPr>
              <a:t>.</a:t>
            </a:r>
          </a:p>
          <a:p>
            <a:endParaRPr lang="en-US" altLang="zh-CN" b="0" i="0" dirty="0">
              <a:solidFill>
                <a:srgbClr val="374151"/>
              </a:solidFill>
              <a:effectLst/>
              <a:latin typeface="Söhne"/>
            </a:endParaRPr>
          </a:p>
          <a:p>
            <a:endParaRPr lang="en-US" altLang="zh-CN" b="0" i="0" dirty="0">
              <a:solidFill>
                <a:srgbClr val="374151"/>
              </a:solidFill>
              <a:effectLst/>
              <a:latin typeface="Söhne"/>
            </a:endParaRPr>
          </a:p>
          <a:p>
            <a:endParaRPr kumimoji="1" lang="zh-CN" altLang="en-US" dirty="0"/>
          </a:p>
        </p:txBody>
      </p:sp>
      <p:sp>
        <p:nvSpPr>
          <p:cNvPr id="7" name="文本框 6">
            <a:extLst>
              <a:ext uri="{FF2B5EF4-FFF2-40B4-BE49-F238E27FC236}">
                <a16:creationId xmlns:a16="http://schemas.microsoft.com/office/drawing/2014/main" id="{8C0540CD-1D07-0CA1-6439-FC46130AA53E}"/>
              </a:ext>
            </a:extLst>
          </p:cNvPr>
          <p:cNvSpPr txBox="1"/>
          <p:nvPr/>
        </p:nvSpPr>
        <p:spPr>
          <a:xfrm>
            <a:off x="903111" y="3494912"/>
            <a:ext cx="6720994" cy="1200329"/>
          </a:xfrm>
          <a:prstGeom prst="rect">
            <a:avLst/>
          </a:prstGeom>
          <a:noFill/>
        </p:spPr>
        <p:txBody>
          <a:bodyPr wrap="square" rtlCol="0">
            <a:spAutoFit/>
          </a:bodyPr>
          <a:lstStyle/>
          <a:p>
            <a:r>
              <a:rPr lang="en" altLang="zh-CN" b="0" i="0" dirty="0">
                <a:solidFill>
                  <a:srgbClr val="374151"/>
                </a:solidFill>
                <a:effectLst/>
                <a:latin typeface="Söhne"/>
              </a:rPr>
              <a:t>Limited data</a:t>
            </a:r>
            <a:r>
              <a:rPr lang="zh-CN" altLang="en-US" b="0" i="0" dirty="0">
                <a:solidFill>
                  <a:srgbClr val="374151"/>
                </a:solidFill>
                <a:effectLst/>
                <a:latin typeface="Söhne"/>
              </a:rPr>
              <a:t>： </a:t>
            </a:r>
            <a:r>
              <a:rPr lang="en" altLang="zh-CN" b="0" i="0" dirty="0">
                <a:solidFill>
                  <a:srgbClr val="374151"/>
                </a:solidFill>
                <a:effectLst/>
                <a:latin typeface="Söhne"/>
              </a:rPr>
              <a:t>We did not successfully retrieve data from the </a:t>
            </a:r>
            <a:r>
              <a:rPr lang="en" altLang="zh-CN" b="0" i="0" dirty="0" err="1">
                <a:solidFill>
                  <a:srgbClr val="374151"/>
                </a:solidFill>
                <a:effectLst/>
                <a:latin typeface="Söhne"/>
              </a:rPr>
              <a:t>MovieLens</a:t>
            </a:r>
            <a:r>
              <a:rPr lang="en" altLang="zh-CN" b="0" i="0" dirty="0">
                <a:solidFill>
                  <a:srgbClr val="374151"/>
                </a:solidFill>
                <a:effectLst/>
                <a:latin typeface="Söhne"/>
              </a:rPr>
              <a:t> website; instead, we downloaded some data from online sources and supplemented it with synthetic data</a:t>
            </a:r>
            <a:r>
              <a:rPr lang="en-US" altLang="zh-CN" b="0" i="0" dirty="0">
                <a:solidFill>
                  <a:srgbClr val="374151"/>
                </a:solidFill>
                <a:effectLst/>
                <a:latin typeface="Söhne"/>
              </a:rPr>
              <a:t>.</a:t>
            </a:r>
            <a:endParaRPr lang="en" altLang="zh-CN" b="0" i="0" dirty="0">
              <a:solidFill>
                <a:srgbClr val="374151"/>
              </a:solidFill>
              <a:effectLst/>
              <a:latin typeface="Söhne"/>
            </a:endParaRPr>
          </a:p>
          <a:p>
            <a:endParaRPr kumimoji="1" lang="zh-CN" altLang="en-US" dirty="0"/>
          </a:p>
        </p:txBody>
      </p:sp>
      <p:pic>
        <p:nvPicPr>
          <p:cNvPr id="9" name="图形 8" descr="摄像机 纯色填充">
            <a:extLst>
              <a:ext uri="{FF2B5EF4-FFF2-40B4-BE49-F238E27FC236}">
                <a16:creationId xmlns:a16="http://schemas.microsoft.com/office/drawing/2014/main" id="{6011D5A3-06B3-4085-DB3B-28EBA7A30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722" y="3426198"/>
            <a:ext cx="533295" cy="533295"/>
          </a:xfrm>
          <a:prstGeom prst="rect">
            <a:avLst/>
          </a:prstGeom>
        </p:spPr>
      </p:pic>
    </p:spTree>
    <p:extLst>
      <p:ext uri="{BB962C8B-B14F-4D97-AF65-F5344CB8AC3E}">
        <p14:creationId xmlns:p14="http://schemas.microsoft.com/office/powerpoint/2010/main" val="3398986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heme/theme1.xml><?xml version="1.0" encoding="utf-8"?>
<a:theme xmlns:a="http://schemas.openxmlformats.org/drawingml/2006/main" name="jhsph-norm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AY-2017-18-FAC" id="{26336BED-4ABF-494A-860D-F011C3EC7A3B}" vid="{58DB2C3A-7300-DC4A-A0DF-D492745226A7}"/>
    </a:ext>
  </a:extLst>
</a:theme>
</file>

<file path=ppt/theme/theme2.xml><?xml version="1.0" encoding="utf-8"?>
<a:theme xmlns:a="http://schemas.openxmlformats.org/drawingml/2006/main" name="jhsph-vertic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AY-2017-18-FAC" id="{26336BED-4ABF-494A-860D-F011C3EC7A3B}" vid="{8097E6F0-4C43-D04D-9885-FDC842257191}"/>
    </a:ext>
  </a:extLst>
</a:theme>
</file>

<file path=ppt/theme/theme3.xml><?xml version="1.0" encoding="utf-8"?>
<a:theme xmlns:a="http://schemas.openxmlformats.org/drawingml/2006/main" name="jhsph-upside d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AY-2017-18-FAC" id="{26336BED-4ABF-494A-860D-F011C3EC7A3B}" vid="{811921AE-1AA3-6A45-866E-D2056B4D7C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JHU_Accessible_Template</Template>
  <TotalTime>4871</TotalTime>
  <Words>85</Words>
  <Application>Microsoft Macintosh PowerPoint</Application>
  <PresentationFormat>全屏显示(16:9)</PresentationFormat>
  <Paragraphs>27</Paragraphs>
  <Slides>5</Slides>
  <Notes>0</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5</vt:i4>
      </vt:variant>
    </vt:vector>
  </HeadingPairs>
  <TitlesOfParts>
    <vt:vector size="17" baseType="lpstr">
      <vt:lpstr>Söhne</vt:lpstr>
      <vt:lpstr>Arial</vt:lpstr>
      <vt:lpstr>Bookman Old Style</vt:lpstr>
      <vt:lpstr>Calibri</vt:lpstr>
      <vt:lpstr>Georgia</vt:lpstr>
      <vt:lpstr>Helvetica</vt:lpstr>
      <vt:lpstr>Lucida Grande</vt:lpstr>
      <vt:lpstr>Times New Roman</vt:lpstr>
      <vt:lpstr>Wingdings</vt:lpstr>
      <vt:lpstr>jhsph-normal</vt:lpstr>
      <vt:lpstr>jhsph-vertical</vt:lpstr>
      <vt:lpstr>jhsph-upside down</vt:lpstr>
      <vt:lpstr>Movie Recommended System</vt:lpstr>
      <vt:lpstr>Introduction </vt:lpstr>
      <vt:lpstr>Methodology</vt:lpstr>
      <vt:lpstr>PowerPoint 演示文稿</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meeting Liquid phase ALD and glovebox operation</dc:title>
  <dc:subject/>
  <dc:creator>Admin Benjamin</dc:creator>
  <cp:keywords/>
  <dc:description>Author: Johns Hopkins University
The material in this presentation is subject to the copyright of the owners of the material and is being provided for educational purposes under rules of fair use for registered students in this course only. No additional copies of the copyrighted work may be made or distributed.
Template last modified 21 Sept. 2017</dc:description>
  <cp:lastModifiedBy>Yuankun Li</cp:lastModifiedBy>
  <cp:revision>1020</cp:revision>
  <cp:lastPrinted>2015-12-30T15:17:52Z</cp:lastPrinted>
  <dcterms:created xsi:type="dcterms:W3CDTF">2021-05-06T18:53:24Z</dcterms:created>
  <dcterms:modified xsi:type="dcterms:W3CDTF">2023-12-13T23:48:05Z</dcterms:modified>
  <cp:category/>
</cp:coreProperties>
</file>